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CBF"/>
    <a:srgbClr val="FBF76C"/>
    <a:srgbClr val="BBDFF7"/>
    <a:srgbClr val="40F9FF"/>
    <a:srgbClr val="A1ED91"/>
    <a:srgbClr val="F7AFEB"/>
    <a:srgbClr val="2CB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016B-7062-4CA5-94B6-132FC2678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D3340-CDCF-409D-A041-C003012E8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0323-F1C9-4AB8-A50F-132811C2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2EF82-5B26-49CD-806B-4F13B046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6D71-7278-402A-8C74-65E570DF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48EF-7DA5-4D9E-9C57-4FE6C1AD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10150-50CA-4AE8-9552-62E19BBBA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E9F6B-2508-4AAE-AECD-F9E7BF05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B2F4-6BAD-4998-A038-079AAEF8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9816-B338-4FE4-B272-839B1EBD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0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76C7A-D471-4B96-B688-857AB2833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4559E-D8DE-4205-9670-A4687CADE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C983-E17E-45DD-9A7C-FFA5293A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473AE-2CD4-4AC7-9305-763254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432F-070B-4613-B888-44592B95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4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7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9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6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4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4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0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8303-C1A7-4900-8B13-31B48B0D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35A0-344D-4809-96C3-9F813243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C56E-435A-417F-B2E1-6E2FA56E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B456-15D3-4B67-9D04-95C7EB91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533A5-6170-4580-AE4C-9C03B023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81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78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33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CAF3-B9B0-41BC-B375-DFA450CE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53D05-71FB-4B2D-A337-C151F235F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DC6A-7377-4F46-A20A-A6A97961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C39E-2671-4FE1-AEC7-9C2A81B6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3D987-9E7A-4643-9637-12E1045A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7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DD4-967D-448A-9879-55CC0B1A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2A5B-8DB6-45BE-9580-41256B6D5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0D4F-B363-471B-8258-AEAB0F31D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83F7-C2C0-442C-B40D-D6AA62DB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11BA6-D50A-4702-B139-A0614BAF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5A467-A49D-4A27-A34D-8B145E6C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0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5C60-FAA1-4422-B85D-049E51C6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7D56A-EDBF-4D34-90CA-3E7D08DEC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D94C2-5161-4B8E-854A-8DA592B1C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B7DF6-FD8C-4420-AD59-877877DA8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6A08A-BBEE-4454-A062-1E6F9C32D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690E3-432A-4BF7-8390-3F615905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2F9D0-642D-4D35-9DFA-6B4056D3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14A11-DD34-410B-B396-E7E75925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27B0-723A-4CE5-B58A-FD8FFFCD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3C9A7-2DC0-4437-8C93-16AEE72E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0CD53-A75D-45E8-A8CD-C5024619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3422D-66DA-46FA-B946-3522E166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A902B-7A35-460D-83E8-D663FE6F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59FA9-6F4C-4337-BA03-6C7E8210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FC7B-EE96-4E3A-A5EA-913842D4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F56F-6B4A-4430-98ED-B2652225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02875-F264-4BBF-9237-3EB2CB01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FBA75-228E-456A-853A-192387309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8A204-FED6-4154-8B34-B317DA34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E36DE-8C4A-4E1E-8E84-66DEE2EB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2ECCD-7850-4CAE-B1C2-7367AF5A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7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99BD-1BC3-42FB-98C5-25B3354A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44DCC-459D-456C-B7C4-729E53B8D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8BA9A-31B6-418A-A4F6-C253BDE6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FA95-DBE3-4F53-B806-675E4DA5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BFEDC-14D8-4023-A1C2-FBC1BEE1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F11E4-96AE-4330-ABA1-EBF0939A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58D83-A0C9-4483-9828-BC97A972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9A433-7D73-4AB2-A790-6651B7AA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53B5F-D7A3-4D6B-AF46-C033F7304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B6555-5005-4DAA-952B-411ECC6B224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084E8-9871-472B-9BE9-AAF6E1706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3425-09D5-40C8-8783-D57027801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DB49-2600-43BD-9F73-672CD522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0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9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video" Target="../media/media1.mp4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microsoft.com/office/2007/relationships/media" Target="../media/media1.mp4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12651" y="4927633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  <a:hlinkClick r:id="rId5"/>
              </a:rPr>
              <a:t>www.elsa-support.co.uk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en-GB" dirty="0">
              <a:solidFill>
                <a:prstClr val="black"/>
              </a:solidFill>
              <a:latin typeface="Coiny Regular" panose="0200090306050006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C5ECC34-245F-4369-B4AF-08AD62D1F3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32" y="5589644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2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tory dice">
            <a:hlinkClick r:id="" action="ppaction://media"/>
            <a:extLst>
              <a:ext uri="{FF2B5EF4-FFF2-40B4-BE49-F238E27FC236}">
                <a16:creationId xmlns:a16="http://schemas.microsoft.com/office/drawing/2014/main" id="{7E405811-3AA1-46F9-8792-42B086580DE3}"/>
              </a:ext>
            </a:extLst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967063" y="2228306"/>
            <a:ext cx="3600450" cy="3600450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BE6C3B-78DD-4204-B4C1-3FBFB1D6E1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04578" y="1781038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C9ED1B-D6AC-4717-89C9-7F659BAFF7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8855" y="1774425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79CD8A-EDB2-4E50-9161-3C8FAFDE2F1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39320" y="1781040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D4D044-C9E7-4928-BFB1-A3695676C70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05016" y="1781039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384A7-EEC8-4B28-905A-AF5686B46C8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81825" y="1776700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7DD85D-4CB1-42D5-B470-30ABD82E2CF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04577" y="2699422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C93B94-04E6-4CCD-9066-3C03C85DEA8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75830" y="2699423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68B38E-1A2D-45EE-AB92-32D80DED4A1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43606" y="2700007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132FFC-01A9-4D3B-8345-6D5F69D0087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807690" y="2708302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688B38-FE52-4DD9-A8ED-66F2998230D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981824" y="2700008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C0B123-7B25-4C03-B6FF-B602BABAD44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303990" y="3632603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7E5A39-7750-4252-9E4E-EA2952B42E0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72359" y="3635566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2D3801-6302-462E-9966-6E72549A558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639320" y="3632917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0E5A3C-151A-430A-A5F6-A312ADE3FAF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807689" y="3632603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E0B8F-539E-47B3-BE0A-AD3FBA71A78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974650" y="3635566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69617D-C9D7-44D7-8F77-C85DBBC9552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303160" y="4556971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65BB55-2295-4DB7-BE10-F3E48DCACA1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468856" y="4556972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E21643-D448-4D63-8BD5-E5FB651A580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639319" y="4556972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6F4397-3757-46A7-B8C1-1C531F4B248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805015" y="4562957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36F067-2078-4EEE-8AAB-9732246A3C1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981824" y="4556973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3FA43F-F265-46EB-806D-B99398E2B19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303160" y="5487053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A0AEED-548F-46EA-8F84-A83B876D59B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472359" y="5487274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161F1F-0734-4EFA-99EC-C3D476A12D6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633554" y="5480281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BF3CD3-E91D-4E69-A7A3-BE50EEAC8E3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807689" y="5487275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54E37E-E312-44C1-A0F4-81569B19EC8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981824" y="5487275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E925CF-FB32-411D-8D77-FD368C239A6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303160" y="6413349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556692-6FB1-43F6-A546-82B06707FC05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472359" y="6414521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2A0F43-9F92-4C85-9651-F2EDF58F834B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4640265" y="6417137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01EB72-B1A7-49DD-A97D-C6C4EFF9E4A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805016" y="6414521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7F72FA-C4E6-4EAE-9BAC-775903FFED56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981824" y="6415032"/>
            <a:ext cx="29527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CB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1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</Words>
  <Application>Microsoft Office PowerPoint</Application>
  <PresentationFormat>Widescreen</PresentationFormat>
  <Paragraphs>1</Paragraphs>
  <Slides>3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Coiny Regular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Palphreyman</dc:creator>
  <cp:lastModifiedBy>Debbie Palphreyman</cp:lastModifiedBy>
  <cp:revision>17</cp:revision>
  <dcterms:created xsi:type="dcterms:W3CDTF">2021-02-09T17:16:16Z</dcterms:created>
  <dcterms:modified xsi:type="dcterms:W3CDTF">2021-02-11T18:00:33Z</dcterms:modified>
</cp:coreProperties>
</file>