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281" r:id="rId5"/>
    <p:sldId id="303" r:id="rId6"/>
    <p:sldId id="304" r:id="rId7"/>
    <p:sldId id="305" r:id="rId8"/>
    <p:sldId id="313" r:id="rId9"/>
    <p:sldId id="314" r:id="rId10"/>
    <p:sldId id="315" r:id="rId11"/>
    <p:sldId id="256" r:id="rId12"/>
    <p:sldId id="257" r:id="rId13"/>
    <p:sldId id="316" r:id="rId14"/>
    <p:sldId id="261" r:id="rId15"/>
    <p:sldId id="263" r:id="rId16"/>
    <p:sldId id="264" r:id="rId17"/>
    <p:sldId id="317" r:id="rId18"/>
    <p:sldId id="265" r:id="rId19"/>
    <p:sldId id="266" r:id="rId20"/>
    <p:sldId id="318" r:id="rId21"/>
    <p:sldId id="285" r:id="rId22"/>
    <p:sldId id="268" r:id="rId23"/>
    <p:sldId id="320" r:id="rId24"/>
    <p:sldId id="269" r:id="rId25"/>
    <p:sldId id="308" r:id="rId26"/>
    <p:sldId id="300" r:id="rId27"/>
    <p:sldId id="301" r:id="rId28"/>
    <p:sldId id="309" r:id="rId29"/>
    <p:sldId id="310" r:id="rId30"/>
    <p:sldId id="311" r:id="rId31"/>
    <p:sldId id="312" r:id="rId32"/>
    <p:sldId id="319" r:id="rId33"/>
    <p:sldId id="270" r:id="rId34"/>
    <p:sldId id="321" r:id="rId35"/>
    <p:sldId id="286" r:id="rId36"/>
    <p:sldId id="322" r:id="rId37"/>
    <p:sldId id="272"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9C9A-99EF-4E42-99AA-5004497B2E05}" v="182" dt="2023-12-18T16:28:56.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3"/>
    <p:restoredTop sz="94649"/>
  </p:normalViewPr>
  <p:slideViewPr>
    <p:cSldViewPr snapToGrid="0" snapToObjects="1">
      <p:cViewPr varScale="1">
        <p:scale>
          <a:sx n="81" d="100"/>
          <a:sy n="81" d="100"/>
        </p:scale>
        <p:origin x="15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Arrowsmith" userId="d6555792-beb4-4b75-a108-4c03fbaa4590" providerId="ADAL" clId="{78279C9A-99EF-4E42-99AA-5004497B2E05}"/>
    <pc:docChg chg="custSel addSld delSld modSld sldOrd delMainMaster">
      <pc:chgData name="Sarah Arrowsmith" userId="d6555792-beb4-4b75-a108-4c03fbaa4590" providerId="ADAL" clId="{78279C9A-99EF-4E42-99AA-5004497B2E05}" dt="2023-12-18T16:30:11.519" v="1377" actId="20577"/>
      <pc:docMkLst>
        <pc:docMk/>
      </pc:docMkLst>
      <pc:sldChg chg="modSp mod">
        <pc:chgData name="Sarah Arrowsmith" userId="d6555792-beb4-4b75-a108-4c03fbaa4590" providerId="ADAL" clId="{78279C9A-99EF-4E42-99AA-5004497B2E05}" dt="2023-09-17T10:27:08.619" v="426" actId="20577"/>
        <pc:sldMkLst>
          <pc:docMk/>
          <pc:sldMk cId="963174111" sldId="256"/>
        </pc:sldMkLst>
        <pc:spChg chg="mod">
          <ac:chgData name="Sarah Arrowsmith" userId="d6555792-beb4-4b75-a108-4c03fbaa4590" providerId="ADAL" clId="{78279C9A-99EF-4E42-99AA-5004497B2E05}" dt="2023-09-17T10:27:08.619" v="426" actId="20577"/>
          <ac:spMkLst>
            <pc:docMk/>
            <pc:sldMk cId="963174111" sldId="256"/>
            <ac:spMk id="4" creationId="{8A4EC2B7-AEFC-4737-AC17-734FBB8ED6FF}"/>
          </ac:spMkLst>
        </pc:spChg>
      </pc:sldChg>
      <pc:sldChg chg="modSp mod">
        <pc:chgData name="Sarah Arrowsmith" userId="d6555792-beb4-4b75-a108-4c03fbaa4590" providerId="ADAL" clId="{78279C9A-99EF-4E42-99AA-5004497B2E05}" dt="2023-09-17T10:28:01.767" v="435" actId="20577"/>
        <pc:sldMkLst>
          <pc:docMk/>
          <pc:sldMk cId="4127956609" sldId="257"/>
        </pc:sldMkLst>
        <pc:spChg chg="mod">
          <ac:chgData name="Sarah Arrowsmith" userId="d6555792-beb4-4b75-a108-4c03fbaa4590" providerId="ADAL" clId="{78279C9A-99EF-4E42-99AA-5004497B2E05}" dt="2023-09-17T10:28:01.767" v="435" actId="20577"/>
          <ac:spMkLst>
            <pc:docMk/>
            <pc:sldMk cId="4127956609" sldId="257"/>
            <ac:spMk id="3" creationId="{00000000-0000-0000-0000-000000000000}"/>
          </ac:spMkLst>
        </pc:spChg>
      </pc:sldChg>
      <pc:sldChg chg="del">
        <pc:chgData name="Sarah Arrowsmith" userId="d6555792-beb4-4b75-a108-4c03fbaa4590" providerId="ADAL" clId="{78279C9A-99EF-4E42-99AA-5004497B2E05}" dt="2023-12-18T16:15:13.455" v="794" actId="2696"/>
        <pc:sldMkLst>
          <pc:docMk/>
          <pc:sldMk cId="0" sldId="259"/>
        </pc:sldMkLst>
      </pc:sldChg>
      <pc:sldChg chg="modSp mod">
        <pc:chgData name="Sarah Arrowsmith" userId="d6555792-beb4-4b75-a108-4c03fbaa4590" providerId="ADAL" clId="{78279C9A-99EF-4E42-99AA-5004497B2E05}" dt="2023-09-17T10:29:07.668" v="446" actId="20577"/>
        <pc:sldMkLst>
          <pc:docMk/>
          <pc:sldMk cId="887147245" sldId="261"/>
        </pc:sldMkLst>
        <pc:spChg chg="mod">
          <ac:chgData name="Sarah Arrowsmith" userId="d6555792-beb4-4b75-a108-4c03fbaa4590" providerId="ADAL" clId="{78279C9A-99EF-4E42-99AA-5004497B2E05}" dt="2023-09-17T10:29:07.668" v="446" actId="20577"/>
          <ac:spMkLst>
            <pc:docMk/>
            <pc:sldMk cId="887147245" sldId="261"/>
            <ac:spMk id="2" creationId="{00000000-0000-0000-0000-000000000000}"/>
          </ac:spMkLst>
        </pc:spChg>
      </pc:sldChg>
      <pc:sldChg chg="ord">
        <pc:chgData name="Sarah Arrowsmith" userId="d6555792-beb4-4b75-a108-4c03fbaa4590" providerId="ADAL" clId="{78279C9A-99EF-4E42-99AA-5004497B2E05}" dt="2023-12-18T15:35:52.263" v="728"/>
        <pc:sldMkLst>
          <pc:docMk/>
          <pc:sldMk cId="782980263" sldId="263"/>
        </pc:sldMkLst>
      </pc:sldChg>
      <pc:sldChg chg="ord">
        <pc:chgData name="Sarah Arrowsmith" userId="d6555792-beb4-4b75-a108-4c03fbaa4590" providerId="ADAL" clId="{78279C9A-99EF-4E42-99AA-5004497B2E05}" dt="2023-12-18T15:35:58.212" v="730"/>
        <pc:sldMkLst>
          <pc:docMk/>
          <pc:sldMk cId="1916975072" sldId="264"/>
        </pc:sldMkLst>
      </pc:sldChg>
      <pc:sldChg chg="ord">
        <pc:chgData name="Sarah Arrowsmith" userId="d6555792-beb4-4b75-a108-4c03fbaa4590" providerId="ADAL" clId="{78279C9A-99EF-4E42-99AA-5004497B2E05}" dt="2023-12-18T15:36:02.110" v="732"/>
        <pc:sldMkLst>
          <pc:docMk/>
          <pc:sldMk cId="2050362810" sldId="265"/>
        </pc:sldMkLst>
      </pc:sldChg>
      <pc:sldChg chg="ord">
        <pc:chgData name="Sarah Arrowsmith" userId="d6555792-beb4-4b75-a108-4c03fbaa4590" providerId="ADAL" clId="{78279C9A-99EF-4E42-99AA-5004497B2E05}" dt="2023-12-18T15:36:05.818" v="734"/>
        <pc:sldMkLst>
          <pc:docMk/>
          <pc:sldMk cId="1925147908" sldId="266"/>
        </pc:sldMkLst>
      </pc:sldChg>
      <pc:sldChg chg="del">
        <pc:chgData name="Sarah Arrowsmith" userId="d6555792-beb4-4b75-a108-4c03fbaa4590" providerId="ADAL" clId="{78279C9A-99EF-4E42-99AA-5004497B2E05}" dt="2023-12-18T15:36:34.016" v="741" actId="2696"/>
        <pc:sldMkLst>
          <pc:docMk/>
          <pc:sldMk cId="1972264054" sldId="267"/>
        </pc:sldMkLst>
      </pc:sldChg>
      <pc:sldChg chg="ord">
        <pc:chgData name="Sarah Arrowsmith" userId="d6555792-beb4-4b75-a108-4c03fbaa4590" providerId="ADAL" clId="{78279C9A-99EF-4E42-99AA-5004497B2E05}" dt="2023-12-18T15:36:13.777" v="738"/>
        <pc:sldMkLst>
          <pc:docMk/>
          <pc:sldMk cId="1431864133" sldId="268"/>
        </pc:sldMkLst>
      </pc:sldChg>
      <pc:sldChg chg="ord">
        <pc:chgData name="Sarah Arrowsmith" userId="d6555792-beb4-4b75-a108-4c03fbaa4590" providerId="ADAL" clId="{78279C9A-99EF-4E42-99AA-5004497B2E05}" dt="2023-12-18T15:36:21.550" v="740"/>
        <pc:sldMkLst>
          <pc:docMk/>
          <pc:sldMk cId="638735049" sldId="269"/>
        </pc:sldMkLst>
      </pc:sldChg>
      <pc:sldChg chg="modSp del mod">
        <pc:chgData name="Sarah Arrowsmith" userId="d6555792-beb4-4b75-a108-4c03fbaa4590" providerId="ADAL" clId="{78279C9A-99EF-4E42-99AA-5004497B2E05}" dt="2023-12-18T16:15:09.379" v="793" actId="2696"/>
        <pc:sldMkLst>
          <pc:docMk/>
          <pc:sldMk cId="0" sldId="273"/>
        </pc:sldMkLst>
        <pc:spChg chg="mod">
          <ac:chgData name="Sarah Arrowsmith" userId="d6555792-beb4-4b75-a108-4c03fbaa4590" providerId="ADAL" clId="{78279C9A-99EF-4E42-99AA-5004497B2E05}" dt="2023-09-17T10:32:12.982" v="505" actId="2711"/>
          <ac:spMkLst>
            <pc:docMk/>
            <pc:sldMk cId="0" sldId="273"/>
            <ac:spMk id="2" creationId="{D0E43CB0-9F43-4230-843A-96DA72637202}"/>
          </ac:spMkLst>
        </pc:spChg>
      </pc:sldChg>
      <pc:sldChg chg="del">
        <pc:chgData name="Sarah Arrowsmith" userId="d6555792-beb4-4b75-a108-4c03fbaa4590" providerId="ADAL" clId="{78279C9A-99EF-4E42-99AA-5004497B2E05}" dt="2023-12-18T16:15:21.947" v="797" actId="2696"/>
        <pc:sldMkLst>
          <pc:docMk/>
          <pc:sldMk cId="0" sldId="274"/>
        </pc:sldMkLst>
      </pc:sldChg>
      <pc:sldChg chg="del">
        <pc:chgData name="Sarah Arrowsmith" userId="d6555792-beb4-4b75-a108-4c03fbaa4590" providerId="ADAL" clId="{78279C9A-99EF-4E42-99AA-5004497B2E05}" dt="2023-12-18T16:15:18.925" v="796" actId="2696"/>
        <pc:sldMkLst>
          <pc:docMk/>
          <pc:sldMk cId="0" sldId="275"/>
        </pc:sldMkLst>
      </pc:sldChg>
      <pc:sldChg chg="del">
        <pc:chgData name="Sarah Arrowsmith" userId="d6555792-beb4-4b75-a108-4c03fbaa4590" providerId="ADAL" clId="{78279C9A-99EF-4E42-99AA-5004497B2E05}" dt="2023-12-18T16:15:16.224" v="795" actId="2696"/>
        <pc:sldMkLst>
          <pc:docMk/>
          <pc:sldMk cId="0" sldId="276"/>
        </pc:sldMkLst>
      </pc:sldChg>
      <pc:sldChg chg="del">
        <pc:chgData name="Sarah Arrowsmith" userId="d6555792-beb4-4b75-a108-4c03fbaa4590" providerId="ADAL" clId="{78279C9A-99EF-4E42-99AA-5004497B2E05}" dt="2023-12-18T16:15:27.846" v="799" actId="2696"/>
        <pc:sldMkLst>
          <pc:docMk/>
          <pc:sldMk cId="0" sldId="278"/>
        </pc:sldMkLst>
      </pc:sldChg>
      <pc:sldChg chg="del">
        <pc:chgData name="Sarah Arrowsmith" userId="d6555792-beb4-4b75-a108-4c03fbaa4590" providerId="ADAL" clId="{78279C9A-99EF-4E42-99AA-5004497B2E05}" dt="2023-12-18T16:14:59.614" v="792" actId="2696"/>
        <pc:sldMkLst>
          <pc:docMk/>
          <pc:sldMk cId="3871209571" sldId="279"/>
        </pc:sldMkLst>
      </pc:sldChg>
      <pc:sldChg chg="del">
        <pc:chgData name="Sarah Arrowsmith" userId="d6555792-beb4-4b75-a108-4c03fbaa4590" providerId="ADAL" clId="{78279C9A-99EF-4E42-99AA-5004497B2E05}" dt="2023-09-17T10:16:31.159" v="0" actId="2696"/>
        <pc:sldMkLst>
          <pc:docMk/>
          <pc:sldMk cId="136693282" sldId="280"/>
        </pc:sldMkLst>
      </pc:sldChg>
      <pc:sldChg chg="modSp mod">
        <pc:chgData name="Sarah Arrowsmith" userId="d6555792-beb4-4b75-a108-4c03fbaa4590" providerId="ADAL" clId="{78279C9A-99EF-4E42-99AA-5004497B2E05}" dt="2023-09-17T10:22:53.266" v="208" actId="20577"/>
        <pc:sldMkLst>
          <pc:docMk/>
          <pc:sldMk cId="2889704381" sldId="281"/>
        </pc:sldMkLst>
        <pc:spChg chg="mod">
          <ac:chgData name="Sarah Arrowsmith" userId="d6555792-beb4-4b75-a108-4c03fbaa4590" providerId="ADAL" clId="{78279C9A-99EF-4E42-99AA-5004497B2E05}" dt="2023-09-17T10:22:53.266" v="208" actId="20577"/>
          <ac:spMkLst>
            <pc:docMk/>
            <pc:sldMk cId="2889704381" sldId="281"/>
            <ac:spMk id="2" creationId="{EDD0C202-31A2-71AA-FF85-808D81CB80AC}"/>
          </ac:spMkLst>
        </pc:spChg>
      </pc:sldChg>
      <pc:sldChg chg="modSp del mod modAnim">
        <pc:chgData name="Sarah Arrowsmith" userId="d6555792-beb4-4b75-a108-4c03fbaa4590" providerId="ADAL" clId="{78279C9A-99EF-4E42-99AA-5004497B2E05}" dt="2023-12-18T15:28:02.941" v="695" actId="2696"/>
        <pc:sldMkLst>
          <pc:docMk/>
          <pc:sldMk cId="2865308511" sldId="282"/>
        </pc:sldMkLst>
        <pc:spChg chg="mod">
          <ac:chgData name="Sarah Arrowsmith" userId="d6555792-beb4-4b75-a108-4c03fbaa4590" providerId="ADAL" clId="{78279C9A-99EF-4E42-99AA-5004497B2E05}" dt="2023-09-17T10:26:41.446" v="421" actId="20577"/>
          <ac:spMkLst>
            <pc:docMk/>
            <pc:sldMk cId="2865308511" sldId="282"/>
            <ac:spMk id="2" creationId="{99A275ED-6644-804F-E498-B71468EE8A2F}"/>
          </ac:spMkLst>
        </pc:spChg>
        <pc:spChg chg="mod">
          <ac:chgData name="Sarah Arrowsmith" userId="d6555792-beb4-4b75-a108-4c03fbaa4590" providerId="ADAL" clId="{78279C9A-99EF-4E42-99AA-5004497B2E05}" dt="2023-09-17T10:26:46.220" v="423" actId="20577"/>
          <ac:spMkLst>
            <pc:docMk/>
            <pc:sldMk cId="2865308511" sldId="282"/>
            <ac:spMk id="3" creationId="{29C5F82C-C53F-DB6A-8C3A-170B139D0758}"/>
          </ac:spMkLst>
        </pc:spChg>
      </pc:sldChg>
      <pc:sldChg chg="modSp del mod modAnim">
        <pc:chgData name="Sarah Arrowsmith" userId="d6555792-beb4-4b75-a108-4c03fbaa4590" providerId="ADAL" clId="{78279C9A-99EF-4E42-99AA-5004497B2E05}" dt="2023-09-17T10:27:01.665" v="424" actId="2696"/>
        <pc:sldMkLst>
          <pc:docMk/>
          <pc:sldMk cId="2600127642" sldId="283"/>
        </pc:sldMkLst>
        <pc:spChg chg="mod">
          <ac:chgData name="Sarah Arrowsmith" userId="d6555792-beb4-4b75-a108-4c03fbaa4590" providerId="ADAL" clId="{78279C9A-99EF-4E42-99AA-5004497B2E05}" dt="2023-09-17T10:26:13.163" v="387" actId="20577"/>
          <ac:spMkLst>
            <pc:docMk/>
            <pc:sldMk cId="2600127642" sldId="283"/>
            <ac:spMk id="2" creationId="{04DF02FA-BE0F-6122-1960-5ED8FC609ABA}"/>
          </ac:spMkLst>
        </pc:spChg>
        <pc:spChg chg="mod">
          <ac:chgData name="Sarah Arrowsmith" userId="d6555792-beb4-4b75-a108-4c03fbaa4590" providerId="ADAL" clId="{78279C9A-99EF-4E42-99AA-5004497B2E05}" dt="2023-09-17T10:25:57.189" v="374" actId="115"/>
          <ac:spMkLst>
            <pc:docMk/>
            <pc:sldMk cId="2600127642" sldId="283"/>
            <ac:spMk id="3" creationId="{52676CDE-6985-AB74-F25D-2F8F4B17BBEC}"/>
          </ac:spMkLst>
        </pc:spChg>
      </pc:sldChg>
      <pc:sldChg chg="del">
        <pc:chgData name="Sarah Arrowsmith" userId="d6555792-beb4-4b75-a108-4c03fbaa4590" providerId="ADAL" clId="{78279C9A-99EF-4E42-99AA-5004497B2E05}" dt="2023-12-18T15:35:27.948" v="726" actId="2696"/>
        <pc:sldMkLst>
          <pc:docMk/>
          <pc:sldMk cId="4049353540" sldId="284"/>
        </pc:sldMkLst>
      </pc:sldChg>
      <pc:sldChg chg="ord">
        <pc:chgData name="Sarah Arrowsmith" userId="d6555792-beb4-4b75-a108-4c03fbaa4590" providerId="ADAL" clId="{78279C9A-99EF-4E42-99AA-5004497B2E05}" dt="2023-12-18T15:36:10.367" v="736"/>
        <pc:sldMkLst>
          <pc:docMk/>
          <pc:sldMk cId="2314172317" sldId="285"/>
        </pc:sldMkLst>
      </pc:sldChg>
      <pc:sldChg chg="addSp delSp modSp mod ord modNotesTx">
        <pc:chgData name="Sarah Arrowsmith" userId="d6555792-beb4-4b75-a108-4c03fbaa4590" providerId="ADAL" clId="{78279C9A-99EF-4E42-99AA-5004497B2E05}" dt="2023-12-18T16:29:37.726" v="1345" actId="5793"/>
        <pc:sldMkLst>
          <pc:docMk/>
          <pc:sldMk cId="1158186382" sldId="286"/>
        </pc:sldMkLst>
        <pc:spChg chg="mod">
          <ac:chgData name="Sarah Arrowsmith" userId="d6555792-beb4-4b75-a108-4c03fbaa4590" providerId="ADAL" clId="{78279C9A-99EF-4E42-99AA-5004497B2E05}" dt="2023-12-18T16:28:29.886" v="1286" actId="1076"/>
          <ac:spMkLst>
            <pc:docMk/>
            <pc:sldMk cId="1158186382" sldId="286"/>
            <ac:spMk id="10" creationId="{4A0DD643-E4C5-A9A6-D8E9-309177FDCE80}"/>
          </ac:spMkLst>
        </pc:spChg>
        <pc:picChg chg="del">
          <ac:chgData name="Sarah Arrowsmith" userId="d6555792-beb4-4b75-a108-4c03fbaa4590" providerId="ADAL" clId="{78279C9A-99EF-4E42-99AA-5004497B2E05}" dt="2023-12-18T16:27:14.211" v="1268" actId="478"/>
          <ac:picMkLst>
            <pc:docMk/>
            <pc:sldMk cId="1158186382" sldId="286"/>
            <ac:picMk id="9" creationId="{17F16275-4159-6556-A980-225651E24409}"/>
          </ac:picMkLst>
        </pc:picChg>
        <pc:picChg chg="add mod">
          <ac:chgData name="Sarah Arrowsmith" userId="d6555792-beb4-4b75-a108-4c03fbaa4590" providerId="ADAL" clId="{78279C9A-99EF-4E42-99AA-5004497B2E05}" dt="2023-12-18T16:27:17.819" v="1270" actId="14100"/>
          <ac:picMkLst>
            <pc:docMk/>
            <pc:sldMk cId="1158186382" sldId="286"/>
            <ac:picMk id="1026" creationId="{9BD6539C-56C3-CA49-80BD-39E9B4143FCE}"/>
          </ac:picMkLst>
        </pc:picChg>
        <pc:picChg chg="add mod">
          <ac:chgData name="Sarah Arrowsmith" userId="d6555792-beb4-4b75-a108-4c03fbaa4590" providerId="ADAL" clId="{78279C9A-99EF-4E42-99AA-5004497B2E05}" dt="2023-12-18T16:27:53.644" v="1279" actId="14100"/>
          <ac:picMkLst>
            <pc:docMk/>
            <pc:sldMk cId="1158186382" sldId="286"/>
            <ac:picMk id="1027" creationId="{393674B9-EBF5-1421-9478-36A6AFB39048}"/>
          </ac:picMkLst>
        </pc:picChg>
        <pc:picChg chg="add mod">
          <ac:chgData name="Sarah Arrowsmith" userId="d6555792-beb4-4b75-a108-4c03fbaa4590" providerId="ADAL" clId="{78279C9A-99EF-4E42-99AA-5004497B2E05}" dt="2023-12-18T16:27:50.937" v="1278" actId="1076"/>
          <ac:picMkLst>
            <pc:docMk/>
            <pc:sldMk cId="1158186382" sldId="286"/>
            <ac:picMk id="1028" creationId="{D46C6182-2C16-73B5-18D7-25495C5B41C7}"/>
          </ac:picMkLst>
        </pc:picChg>
        <pc:picChg chg="add mod">
          <ac:chgData name="Sarah Arrowsmith" userId="d6555792-beb4-4b75-a108-4c03fbaa4590" providerId="ADAL" clId="{78279C9A-99EF-4E42-99AA-5004497B2E05}" dt="2023-12-18T16:28:54.307" v="1294" actId="1076"/>
          <ac:picMkLst>
            <pc:docMk/>
            <pc:sldMk cId="1158186382" sldId="286"/>
            <ac:picMk id="1029" creationId="{2ADCA689-0A21-EA71-6C20-E58C349A0B8F}"/>
          </ac:picMkLst>
        </pc:picChg>
        <pc:picChg chg="add mod">
          <ac:chgData name="Sarah Arrowsmith" userId="d6555792-beb4-4b75-a108-4c03fbaa4590" providerId="ADAL" clId="{78279C9A-99EF-4E42-99AA-5004497B2E05}" dt="2023-12-18T16:28:56.136" v="1295" actId="1076"/>
          <ac:picMkLst>
            <pc:docMk/>
            <pc:sldMk cId="1158186382" sldId="286"/>
            <ac:picMk id="1030" creationId="{7305F1FE-A586-53C8-E9DD-74D36E4FE0A8}"/>
          </ac:picMkLst>
        </pc:picChg>
        <pc:picChg chg="add mod">
          <ac:chgData name="Sarah Arrowsmith" userId="d6555792-beb4-4b75-a108-4c03fbaa4590" providerId="ADAL" clId="{78279C9A-99EF-4E42-99AA-5004497B2E05}" dt="2023-12-18T16:28:51.916" v="1293" actId="1076"/>
          <ac:picMkLst>
            <pc:docMk/>
            <pc:sldMk cId="1158186382" sldId="286"/>
            <ac:picMk id="1031" creationId="{7E442123-45BC-BDF7-E934-8911958B3A55}"/>
          </ac:picMkLst>
        </pc:picChg>
      </pc:sldChg>
      <pc:sldChg chg="modSp">
        <pc:chgData name="Sarah Arrowsmith" userId="d6555792-beb4-4b75-a108-4c03fbaa4590" providerId="ADAL" clId="{78279C9A-99EF-4E42-99AA-5004497B2E05}" dt="2023-09-17T10:30:50.617" v="448" actId="5793"/>
        <pc:sldMkLst>
          <pc:docMk/>
          <pc:sldMk cId="4164434961" sldId="287"/>
        </pc:sldMkLst>
        <pc:spChg chg="mod">
          <ac:chgData name="Sarah Arrowsmith" userId="d6555792-beb4-4b75-a108-4c03fbaa4590" providerId="ADAL" clId="{78279C9A-99EF-4E42-99AA-5004497B2E05}" dt="2023-09-17T10:30:50.617" v="448" actId="5793"/>
          <ac:spMkLst>
            <pc:docMk/>
            <pc:sldMk cId="4164434961" sldId="287"/>
            <ac:spMk id="2" creationId="{00000000-0000-0000-0000-000000000000}"/>
          </ac:spMkLst>
        </pc:spChg>
      </pc:sldChg>
      <pc:sldChg chg="del">
        <pc:chgData name="Sarah Arrowsmith" userId="d6555792-beb4-4b75-a108-4c03fbaa4590" providerId="ADAL" clId="{78279C9A-99EF-4E42-99AA-5004497B2E05}" dt="2023-12-18T16:15:24.808" v="798" actId="2696"/>
        <pc:sldMkLst>
          <pc:docMk/>
          <pc:sldMk cId="3978023441" sldId="288"/>
        </pc:sldMkLst>
      </pc:sldChg>
      <pc:sldChg chg="modSp del mod">
        <pc:chgData name="Sarah Arrowsmith" userId="d6555792-beb4-4b75-a108-4c03fbaa4590" providerId="ADAL" clId="{78279C9A-99EF-4E42-99AA-5004497B2E05}" dt="2023-09-17T10:22:20.940" v="204" actId="2696"/>
        <pc:sldMkLst>
          <pc:docMk/>
          <pc:sldMk cId="4249427877" sldId="299"/>
        </pc:sldMkLst>
        <pc:spChg chg="mod">
          <ac:chgData name="Sarah Arrowsmith" userId="d6555792-beb4-4b75-a108-4c03fbaa4590" providerId="ADAL" clId="{78279C9A-99EF-4E42-99AA-5004497B2E05}" dt="2023-09-17T10:21:39.388" v="104" actId="20577"/>
          <ac:spMkLst>
            <pc:docMk/>
            <pc:sldMk cId="4249427877" sldId="299"/>
            <ac:spMk id="2" creationId="{2F5E11E1-D3C5-4C9D-D32B-96F5EFA2888C}"/>
          </ac:spMkLst>
        </pc:spChg>
        <pc:spChg chg="mod">
          <ac:chgData name="Sarah Arrowsmith" userId="d6555792-beb4-4b75-a108-4c03fbaa4590" providerId="ADAL" clId="{78279C9A-99EF-4E42-99AA-5004497B2E05}" dt="2023-09-17T10:22:16.603" v="203" actId="20577"/>
          <ac:spMkLst>
            <pc:docMk/>
            <pc:sldMk cId="4249427877" sldId="299"/>
            <ac:spMk id="3" creationId="{8384E7F7-56B3-F442-95E2-6EC2097C5DCA}"/>
          </ac:spMkLst>
        </pc:spChg>
      </pc:sldChg>
      <pc:sldChg chg="addSp modSp mod">
        <pc:chgData name="Sarah Arrowsmith" userId="d6555792-beb4-4b75-a108-4c03fbaa4590" providerId="ADAL" clId="{78279C9A-99EF-4E42-99AA-5004497B2E05}" dt="2023-12-18T16:30:11.519" v="1377" actId="20577"/>
        <pc:sldMkLst>
          <pc:docMk/>
          <pc:sldMk cId="3472959096" sldId="300"/>
        </pc:sldMkLst>
        <pc:spChg chg="add mod">
          <ac:chgData name="Sarah Arrowsmith" userId="d6555792-beb4-4b75-a108-4c03fbaa4590" providerId="ADAL" clId="{78279C9A-99EF-4E42-99AA-5004497B2E05}" dt="2023-12-18T16:30:11.519" v="1377" actId="20577"/>
          <ac:spMkLst>
            <pc:docMk/>
            <pc:sldMk cId="3472959096" sldId="300"/>
            <ac:spMk id="3" creationId="{EE81F0BA-D71A-D13E-7116-A4206F86C161}"/>
          </ac:spMkLst>
        </pc:spChg>
      </pc:sldChg>
      <pc:sldChg chg="addSp delSp modSp del mod ord">
        <pc:chgData name="Sarah Arrowsmith" userId="d6555792-beb4-4b75-a108-4c03fbaa4590" providerId="ADAL" clId="{78279C9A-99EF-4E42-99AA-5004497B2E05}" dt="2023-12-18T16:14:03.628" v="751" actId="2696"/>
        <pc:sldMkLst>
          <pc:docMk/>
          <pc:sldMk cId="3670744110" sldId="302"/>
        </pc:sldMkLst>
        <pc:spChg chg="mod">
          <ac:chgData name="Sarah Arrowsmith" userId="d6555792-beb4-4b75-a108-4c03fbaa4590" providerId="ADAL" clId="{78279C9A-99EF-4E42-99AA-5004497B2E05}" dt="2023-11-20T17:13:44.857" v="523" actId="1076"/>
          <ac:spMkLst>
            <pc:docMk/>
            <pc:sldMk cId="3670744110" sldId="302"/>
            <ac:spMk id="2" creationId="{3C65F3A2-6E88-A140-A977-60582FEB1CD0}"/>
          </ac:spMkLst>
        </pc:spChg>
        <pc:spChg chg="del">
          <ac:chgData name="Sarah Arrowsmith" userId="d6555792-beb4-4b75-a108-4c03fbaa4590" providerId="ADAL" clId="{78279C9A-99EF-4E42-99AA-5004497B2E05}" dt="2023-11-20T17:13:28.670" v="518" actId="22"/>
          <ac:spMkLst>
            <pc:docMk/>
            <pc:sldMk cId="3670744110" sldId="302"/>
            <ac:spMk id="3" creationId="{4E729FCE-3082-AC21-711B-A5D620293F3C}"/>
          </ac:spMkLst>
        </pc:spChg>
        <pc:picChg chg="add mod ord">
          <ac:chgData name="Sarah Arrowsmith" userId="d6555792-beb4-4b75-a108-4c03fbaa4590" providerId="ADAL" clId="{78279C9A-99EF-4E42-99AA-5004497B2E05}" dt="2023-11-20T17:13:53.252" v="526" actId="14100"/>
          <ac:picMkLst>
            <pc:docMk/>
            <pc:sldMk cId="3670744110" sldId="302"/>
            <ac:picMk id="5" creationId="{A3E83825-E323-3254-3C1D-5EC859E702DB}"/>
          </ac:picMkLst>
        </pc:picChg>
      </pc:sldChg>
      <pc:sldChg chg="addSp delSp modSp new mod">
        <pc:chgData name="Sarah Arrowsmith" userId="d6555792-beb4-4b75-a108-4c03fbaa4590" providerId="ADAL" clId="{78279C9A-99EF-4E42-99AA-5004497B2E05}" dt="2023-12-18T15:25:49.132" v="690" actId="14100"/>
        <pc:sldMkLst>
          <pc:docMk/>
          <pc:sldMk cId="695084396" sldId="303"/>
        </pc:sldMkLst>
        <pc:spChg chg="mod">
          <ac:chgData name="Sarah Arrowsmith" userId="d6555792-beb4-4b75-a108-4c03fbaa4590" providerId="ADAL" clId="{78279C9A-99EF-4E42-99AA-5004497B2E05}" dt="2023-12-18T15:25:41.795" v="687" actId="1076"/>
          <ac:spMkLst>
            <pc:docMk/>
            <pc:sldMk cId="695084396" sldId="303"/>
            <ac:spMk id="2" creationId="{E9E3AE48-D70E-F165-EBB5-6C421E45E012}"/>
          </ac:spMkLst>
        </pc:spChg>
        <pc:spChg chg="del">
          <ac:chgData name="Sarah Arrowsmith" userId="d6555792-beb4-4b75-a108-4c03fbaa4590" providerId="ADAL" clId="{78279C9A-99EF-4E42-99AA-5004497B2E05}" dt="2023-09-17T10:18:21.424" v="2" actId="22"/>
          <ac:spMkLst>
            <pc:docMk/>
            <pc:sldMk cId="695084396" sldId="303"/>
            <ac:spMk id="3" creationId="{4EE35673-B6D6-99D5-84AC-9ECEF8EF515D}"/>
          </ac:spMkLst>
        </pc:spChg>
        <pc:spChg chg="add del mod">
          <ac:chgData name="Sarah Arrowsmith" userId="d6555792-beb4-4b75-a108-4c03fbaa4590" providerId="ADAL" clId="{78279C9A-99EF-4E42-99AA-5004497B2E05}" dt="2023-12-18T15:25:37.853" v="686" actId="22"/>
          <ac:spMkLst>
            <pc:docMk/>
            <pc:sldMk cId="695084396" sldId="303"/>
            <ac:spMk id="4" creationId="{46EC2F9B-70F3-7931-5A64-A787BADD834F}"/>
          </ac:spMkLst>
        </pc:spChg>
        <pc:picChg chg="add del mod ord">
          <ac:chgData name="Sarah Arrowsmith" userId="d6555792-beb4-4b75-a108-4c03fbaa4590" providerId="ADAL" clId="{78279C9A-99EF-4E42-99AA-5004497B2E05}" dt="2023-12-18T15:25:14.796" v="684" actId="478"/>
          <ac:picMkLst>
            <pc:docMk/>
            <pc:sldMk cId="695084396" sldId="303"/>
            <ac:picMk id="5" creationId="{B7EDB974-CF61-BF84-2177-E7DA33D0EB33}"/>
          </ac:picMkLst>
        </pc:picChg>
        <pc:picChg chg="add mod ord">
          <ac:chgData name="Sarah Arrowsmith" userId="d6555792-beb4-4b75-a108-4c03fbaa4590" providerId="ADAL" clId="{78279C9A-99EF-4E42-99AA-5004497B2E05}" dt="2023-12-18T15:25:49.132" v="690" actId="14100"/>
          <ac:picMkLst>
            <pc:docMk/>
            <pc:sldMk cId="695084396" sldId="303"/>
            <ac:picMk id="7" creationId="{B307C566-4132-E7E9-E81D-A470B3A61D43}"/>
          </ac:picMkLst>
        </pc:picChg>
      </pc:sldChg>
      <pc:sldChg chg="addSp delSp modSp new mod">
        <pc:chgData name="Sarah Arrowsmith" userId="d6555792-beb4-4b75-a108-4c03fbaa4590" providerId="ADAL" clId="{78279C9A-99EF-4E42-99AA-5004497B2E05}" dt="2023-12-18T15:26:15.723" v="694" actId="14100"/>
        <pc:sldMkLst>
          <pc:docMk/>
          <pc:sldMk cId="651837057" sldId="304"/>
        </pc:sldMkLst>
        <pc:spChg chg="mod">
          <ac:chgData name="Sarah Arrowsmith" userId="d6555792-beb4-4b75-a108-4c03fbaa4590" providerId="ADAL" clId="{78279C9A-99EF-4E42-99AA-5004497B2E05}" dt="2023-12-18T15:26:08.920" v="691" actId="1076"/>
          <ac:spMkLst>
            <pc:docMk/>
            <pc:sldMk cId="651837057" sldId="304"/>
            <ac:spMk id="2" creationId="{35EEDEF1-3338-69EE-2AD5-1FDF18EB17E4}"/>
          </ac:spMkLst>
        </pc:spChg>
        <pc:spChg chg="del">
          <ac:chgData name="Sarah Arrowsmith" userId="d6555792-beb4-4b75-a108-4c03fbaa4590" providerId="ADAL" clId="{78279C9A-99EF-4E42-99AA-5004497B2E05}" dt="2023-09-17T10:18:52.898" v="7" actId="22"/>
          <ac:spMkLst>
            <pc:docMk/>
            <pc:sldMk cId="651837057" sldId="304"/>
            <ac:spMk id="3" creationId="{B740CECF-591B-AA73-930D-82BAA65FD763}"/>
          </ac:spMkLst>
        </pc:spChg>
        <pc:spChg chg="add del mod">
          <ac:chgData name="Sarah Arrowsmith" userId="d6555792-beb4-4b75-a108-4c03fbaa4590" providerId="ADAL" clId="{78279C9A-99EF-4E42-99AA-5004497B2E05}" dt="2023-12-18T15:26:10.562" v="692" actId="22"/>
          <ac:spMkLst>
            <pc:docMk/>
            <pc:sldMk cId="651837057" sldId="304"/>
            <ac:spMk id="4" creationId="{38EC6EEF-0EC1-44AB-03FE-AD6007C78D99}"/>
          </ac:spMkLst>
        </pc:spChg>
        <pc:picChg chg="add del mod ord">
          <ac:chgData name="Sarah Arrowsmith" userId="d6555792-beb4-4b75-a108-4c03fbaa4590" providerId="ADAL" clId="{78279C9A-99EF-4E42-99AA-5004497B2E05}" dt="2023-12-18T15:25:19.378" v="685" actId="478"/>
          <ac:picMkLst>
            <pc:docMk/>
            <pc:sldMk cId="651837057" sldId="304"/>
            <ac:picMk id="5" creationId="{BF791467-03EF-6BF4-3E4A-FA4D7B022313}"/>
          </ac:picMkLst>
        </pc:picChg>
        <pc:picChg chg="add mod ord">
          <ac:chgData name="Sarah Arrowsmith" userId="d6555792-beb4-4b75-a108-4c03fbaa4590" providerId="ADAL" clId="{78279C9A-99EF-4E42-99AA-5004497B2E05}" dt="2023-12-18T15:26:15.723" v="694" actId="14100"/>
          <ac:picMkLst>
            <pc:docMk/>
            <pc:sldMk cId="651837057" sldId="304"/>
            <ac:picMk id="7" creationId="{4A0F0E4B-2360-8760-0666-031E58717B6C}"/>
          </ac:picMkLst>
        </pc:picChg>
      </pc:sldChg>
      <pc:sldChg chg="addSp delSp modSp new mod">
        <pc:chgData name="Sarah Arrowsmith" userId="d6555792-beb4-4b75-a108-4c03fbaa4590" providerId="ADAL" clId="{78279C9A-99EF-4E42-99AA-5004497B2E05}" dt="2023-12-18T15:22:02.275" v="675" actId="14100"/>
        <pc:sldMkLst>
          <pc:docMk/>
          <pc:sldMk cId="904300016" sldId="305"/>
        </pc:sldMkLst>
        <pc:spChg chg="mod">
          <ac:chgData name="Sarah Arrowsmith" userId="d6555792-beb4-4b75-a108-4c03fbaa4590" providerId="ADAL" clId="{78279C9A-99EF-4E42-99AA-5004497B2E05}" dt="2023-09-17T10:23:23.534" v="214" actId="113"/>
          <ac:spMkLst>
            <pc:docMk/>
            <pc:sldMk cId="904300016" sldId="305"/>
            <ac:spMk id="2" creationId="{3A11E551-713B-F226-97FB-0CB92226CC23}"/>
          </ac:spMkLst>
        </pc:spChg>
        <pc:spChg chg="del">
          <ac:chgData name="Sarah Arrowsmith" userId="d6555792-beb4-4b75-a108-4c03fbaa4590" providerId="ADAL" clId="{78279C9A-99EF-4E42-99AA-5004497B2E05}" dt="2023-12-18T15:21:56.397" v="673" actId="22"/>
          <ac:spMkLst>
            <pc:docMk/>
            <pc:sldMk cId="904300016" sldId="305"/>
            <ac:spMk id="3" creationId="{704345AB-3E92-FB1E-605E-1079F0606361}"/>
          </ac:spMkLst>
        </pc:spChg>
        <pc:picChg chg="add mod ord">
          <ac:chgData name="Sarah Arrowsmith" userId="d6555792-beb4-4b75-a108-4c03fbaa4590" providerId="ADAL" clId="{78279C9A-99EF-4E42-99AA-5004497B2E05}" dt="2023-12-18T15:22:02.275" v="675" actId="14100"/>
          <ac:picMkLst>
            <pc:docMk/>
            <pc:sldMk cId="904300016" sldId="305"/>
            <ac:picMk id="5" creationId="{DCEA4681-0907-A79D-FD32-596DADAF95B4}"/>
          </ac:picMkLst>
        </pc:picChg>
      </pc:sldChg>
      <pc:sldChg chg="addSp modSp new del mod ord">
        <pc:chgData name="Sarah Arrowsmith" userId="d6555792-beb4-4b75-a108-4c03fbaa4590" providerId="ADAL" clId="{78279C9A-99EF-4E42-99AA-5004497B2E05}" dt="2023-12-18T16:14:13.721" v="753" actId="2696"/>
        <pc:sldMkLst>
          <pc:docMk/>
          <pc:sldMk cId="3716831729" sldId="306"/>
        </pc:sldMkLst>
        <pc:spChg chg="mod">
          <ac:chgData name="Sarah Arrowsmith" userId="d6555792-beb4-4b75-a108-4c03fbaa4590" providerId="ADAL" clId="{78279C9A-99EF-4E42-99AA-5004497B2E05}" dt="2023-11-20T17:16:01.050" v="554" actId="20577"/>
          <ac:spMkLst>
            <pc:docMk/>
            <pc:sldMk cId="3716831729" sldId="306"/>
            <ac:spMk id="2" creationId="{70F70065-0C2E-B9EB-DE86-585143BB2781}"/>
          </ac:spMkLst>
        </pc:spChg>
        <pc:picChg chg="add mod">
          <ac:chgData name="Sarah Arrowsmith" userId="d6555792-beb4-4b75-a108-4c03fbaa4590" providerId="ADAL" clId="{78279C9A-99EF-4E42-99AA-5004497B2E05}" dt="2023-11-20T17:16:39.270" v="557" actId="14100"/>
          <ac:picMkLst>
            <pc:docMk/>
            <pc:sldMk cId="3716831729" sldId="306"/>
            <ac:picMk id="5" creationId="{8F27C38D-41E7-A183-86A5-37C1690F7AEA}"/>
          </ac:picMkLst>
        </pc:picChg>
      </pc:sldChg>
      <pc:sldChg chg="addSp modSp new del mod ord">
        <pc:chgData name="Sarah Arrowsmith" userId="d6555792-beb4-4b75-a108-4c03fbaa4590" providerId="ADAL" clId="{78279C9A-99EF-4E42-99AA-5004497B2E05}" dt="2023-12-18T16:14:09.774" v="752" actId="2696"/>
        <pc:sldMkLst>
          <pc:docMk/>
          <pc:sldMk cId="3729441912" sldId="307"/>
        </pc:sldMkLst>
        <pc:spChg chg="mod">
          <ac:chgData name="Sarah Arrowsmith" userId="d6555792-beb4-4b75-a108-4c03fbaa4590" providerId="ADAL" clId="{78279C9A-99EF-4E42-99AA-5004497B2E05}" dt="2023-11-20T17:14:30.591" v="551" actId="1076"/>
          <ac:spMkLst>
            <pc:docMk/>
            <pc:sldMk cId="3729441912" sldId="307"/>
            <ac:spMk id="2" creationId="{07EEC7F6-D8E1-AB5A-C3CC-71E414B86E3F}"/>
          </ac:spMkLst>
        </pc:spChg>
        <pc:picChg chg="add mod">
          <ac:chgData name="Sarah Arrowsmith" userId="d6555792-beb4-4b75-a108-4c03fbaa4590" providerId="ADAL" clId="{78279C9A-99EF-4E42-99AA-5004497B2E05}" dt="2023-11-20T17:15:56.574" v="553" actId="1076"/>
          <ac:picMkLst>
            <pc:docMk/>
            <pc:sldMk cId="3729441912" sldId="307"/>
            <ac:picMk id="5" creationId="{2D1479F7-2172-9F56-29CA-D014FD47C9D3}"/>
          </ac:picMkLst>
        </pc:picChg>
      </pc:sldChg>
      <pc:sldChg chg="addSp delSp modSp new mod ord">
        <pc:chgData name="Sarah Arrowsmith" userId="d6555792-beb4-4b75-a108-4c03fbaa4590" providerId="ADAL" clId="{78279C9A-99EF-4E42-99AA-5004497B2E05}" dt="2023-12-18T16:07:34.455" v="750" actId="1076"/>
        <pc:sldMkLst>
          <pc:docMk/>
          <pc:sldMk cId="1271706736" sldId="308"/>
        </pc:sldMkLst>
        <pc:spChg chg="mod">
          <ac:chgData name="Sarah Arrowsmith" userId="d6555792-beb4-4b75-a108-4c03fbaa4590" providerId="ADAL" clId="{78279C9A-99EF-4E42-99AA-5004497B2E05}" dt="2023-12-18T16:07:34.455" v="750" actId="1076"/>
          <ac:spMkLst>
            <pc:docMk/>
            <pc:sldMk cId="1271706736" sldId="308"/>
            <ac:spMk id="2" creationId="{7E4ED22C-96F9-CD09-02C3-91C2BF2C0079}"/>
          </ac:spMkLst>
        </pc:spChg>
        <pc:spChg chg="del">
          <ac:chgData name="Sarah Arrowsmith" userId="d6555792-beb4-4b75-a108-4c03fbaa4590" providerId="ADAL" clId="{78279C9A-99EF-4E42-99AA-5004497B2E05}" dt="2023-11-20T17:18:34.968" v="567" actId="22"/>
          <ac:spMkLst>
            <pc:docMk/>
            <pc:sldMk cId="1271706736" sldId="308"/>
            <ac:spMk id="3" creationId="{D1CC9AAF-53E9-00DD-CCC1-BCDC8ECBDA4E}"/>
          </ac:spMkLst>
        </pc:spChg>
        <pc:picChg chg="add mod ord">
          <ac:chgData name="Sarah Arrowsmith" userId="d6555792-beb4-4b75-a108-4c03fbaa4590" providerId="ADAL" clId="{78279C9A-99EF-4E42-99AA-5004497B2E05}" dt="2023-11-20T17:18:57.055" v="601" actId="1076"/>
          <ac:picMkLst>
            <pc:docMk/>
            <pc:sldMk cId="1271706736" sldId="308"/>
            <ac:picMk id="5" creationId="{026CE772-CD92-9F99-488D-EC2FA4A80E90}"/>
          </ac:picMkLst>
        </pc:picChg>
      </pc:sldChg>
      <pc:sldChg chg="addSp delSp modSp new mod">
        <pc:chgData name="Sarah Arrowsmith" userId="d6555792-beb4-4b75-a108-4c03fbaa4590" providerId="ADAL" clId="{78279C9A-99EF-4E42-99AA-5004497B2E05}" dt="2023-11-20T17:29:21.802" v="658"/>
        <pc:sldMkLst>
          <pc:docMk/>
          <pc:sldMk cId="1215636539" sldId="309"/>
        </pc:sldMkLst>
        <pc:spChg chg="del mod">
          <ac:chgData name="Sarah Arrowsmith" userId="d6555792-beb4-4b75-a108-4c03fbaa4590" providerId="ADAL" clId="{78279C9A-99EF-4E42-99AA-5004497B2E05}" dt="2023-11-20T17:27:40.215" v="627" actId="478"/>
          <ac:spMkLst>
            <pc:docMk/>
            <pc:sldMk cId="1215636539" sldId="309"/>
            <ac:spMk id="2" creationId="{0FE48903-D2C7-3558-6B12-7B50A02C3A22}"/>
          </ac:spMkLst>
        </pc:spChg>
        <pc:spChg chg="add del mod">
          <ac:chgData name="Sarah Arrowsmith" userId="d6555792-beb4-4b75-a108-4c03fbaa4590" providerId="ADAL" clId="{78279C9A-99EF-4E42-99AA-5004497B2E05}" dt="2023-11-20T17:27:50.586" v="632"/>
          <ac:spMkLst>
            <pc:docMk/>
            <pc:sldMk cId="1215636539" sldId="309"/>
            <ac:spMk id="6" creationId="{507A3491-CD49-052E-E087-FB0E1E61B057}"/>
          </ac:spMkLst>
        </pc:spChg>
        <pc:spChg chg="add del mod">
          <ac:chgData name="Sarah Arrowsmith" userId="d6555792-beb4-4b75-a108-4c03fbaa4590" providerId="ADAL" clId="{78279C9A-99EF-4E42-99AA-5004497B2E05}" dt="2023-11-20T17:29:21.802" v="658"/>
          <ac:spMkLst>
            <pc:docMk/>
            <pc:sldMk cId="1215636539" sldId="309"/>
            <ac:spMk id="7" creationId="{CDF809ED-8CA3-C86C-9CB5-6BFCE6B57833}"/>
          </ac:spMkLst>
        </pc:spChg>
        <pc:picChg chg="add mod">
          <ac:chgData name="Sarah Arrowsmith" userId="d6555792-beb4-4b75-a108-4c03fbaa4590" providerId="ADAL" clId="{78279C9A-99EF-4E42-99AA-5004497B2E05}" dt="2023-11-20T17:27:57.362" v="633" actId="1076"/>
          <ac:picMkLst>
            <pc:docMk/>
            <pc:sldMk cId="1215636539" sldId="309"/>
            <ac:picMk id="5" creationId="{623860D2-15F2-9C54-D41B-8865821ABB31}"/>
          </ac:picMkLst>
        </pc:picChg>
      </pc:sldChg>
      <pc:sldChg chg="addSp modSp new mod">
        <pc:chgData name="Sarah Arrowsmith" userId="d6555792-beb4-4b75-a108-4c03fbaa4590" providerId="ADAL" clId="{78279C9A-99EF-4E42-99AA-5004497B2E05}" dt="2023-11-20T17:29:03.126" v="645" actId="1076"/>
        <pc:sldMkLst>
          <pc:docMk/>
          <pc:sldMk cId="1708913834" sldId="310"/>
        </pc:sldMkLst>
        <pc:picChg chg="add mod">
          <ac:chgData name="Sarah Arrowsmith" userId="d6555792-beb4-4b75-a108-4c03fbaa4590" providerId="ADAL" clId="{78279C9A-99EF-4E42-99AA-5004497B2E05}" dt="2023-11-20T17:29:03.126" v="645" actId="1076"/>
          <ac:picMkLst>
            <pc:docMk/>
            <pc:sldMk cId="1708913834" sldId="310"/>
            <ac:picMk id="5" creationId="{93A220CA-C1AB-AEF7-4123-0C00EFF5C234}"/>
          </ac:picMkLst>
        </pc:picChg>
        <pc:picChg chg="add mod">
          <ac:chgData name="Sarah Arrowsmith" userId="d6555792-beb4-4b75-a108-4c03fbaa4590" providerId="ADAL" clId="{78279C9A-99EF-4E42-99AA-5004497B2E05}" dt="2023-11-20T17:29:01.391" v="644" actId="1076"/>
          <ac:picMkLst>
            <pc:docMk/>
            <pc:sldMk cId="1708913834" sldId="310"/>
            <ac:picMk id="7" creationId="{874F7A23-F761-E12D-B1D2-9808DE6E49C0}"/>
          </ac:picMkLst>
        </pc:picChg>
      </pc:sldChg>
      <pc:sldChg chg="addSp delSp modSp new mod">
        <pc:chgData name="Sarah Arrowsmith" userId="d6555792-beb4-4b75-a108-4c03fbaa4590" providerId="ADAL" clId="{78279C9A-99EF-4E42-99AA-5004497B2E05}" dt="2023-11-20T17:30:55.394" v="669" actId="1076"/>
        <pc:sldMkLst>
          <pc:docMk/>
          <pc:sldMk cId="1898314812" sldId="311"/>
        </pc:sldMkLst>
        <pc:spChg chg="mod">
          <ac:chgData name="Sarah Arrowsmith" userId="d6555792-beb4-4b75-a108-4c03fbaa4590" providerId="ADAL" clId="{78279C9A-99EF-4E42-99AA-5004497B2E05}" dt="2023-11-20T17:29:31.427" v="663" actId="20577"/>
          <ac:spMkLst>
            <pc:docMk/>
            <pc:sldMk cId="1898314812" sldId="311"/>
            <ac:spMk id="2" creationId="{E14EC44C-55FF-7A9C-045A-B51245CE3A3B}"/>
          </ac:spMkLst>
        </pc:spChg>
        <pc:picChg chg="add del mod">
          <ac:chgData name="Sarah Arrowsmith" userId="d6555792-beb4-4b75-a108-4c03fbaa4590" providerId="ADAL" clId="{78279C9A-99EF-4E42-99AA-5004497B2E05}" dt="2023-11-20T17:30:51.486" v="667" actId="478"/>
          <ac:picMkLst>
            <pc:docMk/>
            <pc:sldMk cId="1898314812" sldId="311"/>
            <ac:picMk id="5" creationId="{DB71CEB6-9725-4E22-573D-995AAAE988A9}"/>
          </ac:picMkLst>
        </pc:picChg>
        <pc:picChg chg="add mod">
          <ac:chgData name="Sarah Arrowsmith" userId="d6555792-beb4-4b75-a108-4c03fbaa4590" providerId="ADAL" clId="{78279C9A-99EF-4E42-99AA-5004497B2E05}" dt="2023-11-20T17:30:55.394" v="669" actId="1076"/>
          <ac:picMkLst>
            <pc:docMk/>
            <pc:sldMk cId="1898314812" sldId="311"/>
            <ac:picMk id="7" creationId="{42DC6993-8688-5C36-9816-A521C8506F8F}"/>
          </ac:picMkLst>
        </pc:picChg>
      </pc:sldChg>
      <pc:sldChg chg="addSp modSp new mod">
        <pc:chgData name="Sarah Arrowsmith" userId="d6555792-beb4-4b75-a108-4c03fbaa4590" providerId="ADAL" clId="{78279C9A-99EF-4E42-99AA-5004497B2E05}" dt="2023-11-20T17:31:30.532" v="672" actId="14100"/>
        <pc:sldMkLst>
          <pc:docMk/>
          <pc:sldMk cId="3038610681" sldId="312"/>
        </pc:sldMkLst>
        <pc:picChg chg="add mod">
          <ac:chgData name="Sarah Arrowsmith" userId="d6555792-beb4-4b75-a108-4c03fbaa4590" providerId="ADAL" clId="{78279C9A-99EF-4E42-99AA-5004497B2E05}" dt="2023-11-20T17:31:30.532" v="672" actId="14100"/>
          <ac:picMkLst>
            <pc:docMk/>
            <pc:sldMk cId="3038610681" sldId="312"/>
            <ac:picMk id="5" creationId="{A7B6EA7A-A3D0-98A3-1931-925310105E08}"/>
          </ac:picMkLst>
        </pc:picChg>
      </pc:sldChg>
      <pc:sldChg chg="addSp modSp new mod">
        <pc:chgData name="Sarah Arrowsmith" userId="d6555792-beb4-4b75-a108-4c03fbaa4590" providerId="ADAL" clId="{78279C9A-99EF-4E42-99AA-5004497B2E05}" dt="2023-12-18T15:24:23.379" v="683" actId="1076"/>
        <pc:sldMkLst>
          <pc:docMk/>
          <pc:sldMk cId="507405423" sldId="313"/>
        </pc:sldMkLst>
        <pc:spChg chg="mod">
          <ac:chgData name="Sarah Arrowsmith" userId="d6555792-beb4-4b75-a108-4c03fbaa4590" providerId="ADAL" clId="{78279C9A-99EF-4E42-99AA-5004497B2E05}" dt="2023-12-18T15:24:21.292" v="682" actId="1076"/>
          <ac:spMkLst>
            <pc:docMk/>
            <pc:sldMk cId="507405423" sldId="313"/>
            <ac:spMk id="2" creationId="{EB6EDA4C-623B-7771-FBB4-2CEE0E323EC6}"/>
          </ac:spMkLst>
        </pc:spChg>
        <pc:picChg chg="add mod">
          <ac:chgData name="Sarah Arrowsmith" userId="d6555792-beb4-4b75-a108-4c03fbaa4590" providerId="ADAL" clId="{78279C9A-99EF-4E42-99AA-5004497B2E05}" dt="2023-12-18T15:24:23.379" v="683" actId="1076"/>
          <ac:picMkLst>
            <pc:docMk/>
            <pc:sldMk cId="507405423" sldId="313"/>
            <ac:picMk id="5" creationId="{8982428C-3060-95FE-6E42-12B21CFCC11D}"/>
          </ac:picMkLst>
        </pc:picChg>
      </pc:sldChg>
      <pc:sldChg chg="addSp delSp modSp new mod">
        <pc:chgData name="Sarah Arrowsmith" userId="d6555792-beb4-4b75-a108-4c03fbaa4590" providerId="ADAL" clId="{78279C9A-99EF-4E42-99AA-5004497B2E05}" dt="2023-12-18T15:30:19.031" v="715" actId="1076"/>
        <pc:sldMkLst>
          <pc:docMk/>
          <pc:sldMk cId="1961677872" sldId="314"/>
        </pc:sldMkLst>
        <pc:spChg chg="mod">
          <ac:chgData name="Sarah Arrowsmith" userId="d6555792-beb4-4b75-a108-4c03fbaa4590" providerId="ADAL" clId="{78279C9A-99EF-4E42-99AA-5004497B2E05}" dt="2023-12-18T15:30:10.960" v="711" actId="1076"/>
          <ac:spMkLst>
            <pc:docMk/>
            <pc:sldMk cId="1961677872" sldId="314"/>
            <ac:spMk id="2" creationId="{AAD64F3C-0D6C-2661-6A5A-47CA0690BF8F}"/>
          </ac:spMkLst>
        </pc:spChg>
        <pc:spChg chg="del">
          <ac:chgData name="Sarah Arrowsmith" userId="d6555792-beb4-4b75-a108-4c03fbaa4590" providerId="ADAL" clId="{78279C9A-99EF-4E42-99AA-5004497B2E05}" dt="2023-12-18T15:30:12.496" v="712" actId="22"/>
          <ac:spMkLst>
            <pc:docMk/>
            <pc:sldMk cId="1961677872" sldId="314"/>
            <ac:spMk id="3" creationId="{5AB0C748-9834-F399-55A6-BE7A38ABA9ED}"/>
          </ac:spMkLst>
        </pc:spChg>
        <pc:picChg chg="add mod ord">
          <ac:chgData name="Sarah Arrowsmith" userId="d6555792-beb4-4b75-a108-4c03fbaa4590" providerId="ADAL" clId="{78279C9A-99EF-4E42-99AA-5004497B2E05}" dt="2023-12-18T15:30:19.031" v="715" actId="1076"/>
          <ac:picMkLst>
            <pc:docMk/>
            <pc:sldMk cId="1961677872" sldId="314"/>
            <ac:picMk id="5" creationId="{45B68F02-0F89-FEA1-5BD6-E88AF948A014}"/>
          </ac:picMkLst>
        </pc:picChg>
      </pc:sldChg>
      <pc:sldChg chg="addSp modSp new mod">
        <pc:chgData name="Sarah Arrowsmith" userId="d6555792-beb4-4b75-a108-4c03fbaa4590" providerId="ADAL" clId="{78279C9A-99EF-4E42-99AA-5004497B2E05}" dt="2023-12-18T15:33:07.994" v="720" actId="1076"/>
        <pc:sldMkLst>
          <pc:docMk/>
          <pc:sldMk cId="1039476708" sldId="315"/>
        </pc:sldMkLst>
        <pc:picChg chg="add mod">
          <ac:chgData name="Sarah Arrowsmith" userId="d6555792-beb4-4b75-a108-4c03fbaa4590" providerId="ADAL" clId="{78279C9A-99EF-4E42-99AA-5004497B2E05}" dt="2023-12-18T15:33:07.994" v="720" actId="1076"/>
          <ac:picMkLst>
            <pc:docMk/>
            <pc:sldMk cId="1039476708" sldId="315"/>
            <ac:picMk id="5" creationId="{AD333CBA-D168-4AA2-CE0C-7E42FF8357A0}"/>
          </ac:picMkLst>
        </pc:picChg>
      </pc:sldChg>
      <pc:sldChg chg="addSp modSp new mod">
        <pc:chgData name="Sarah Arrowsmith" userId="d6555792-beb4-4b75-a108-4c03fbaa4590" providerId="ADAL" clId="{78279C9A-99EF-4E42-99AA-5004497B2E05}" dt="2023-12-18T15:34:50.949" v="725" actId="1076"/>
        <pc:sldMkLst>
          <pc:docMk/>
          <pc:sldMk cId="2759682188" sldId="316"/>
        </pc:sldMkLst>
        <pc:picChg chg="add mod">
          <ac:chgData name="Sarah Arrowsmith" userId="d6555792-beb4-4b75-a108-4c03fbaa4590" providerId="ADAL" clId="{78279C9A-99EF-4E42-99AA-5004497B2E05}" dt="2023-12-18T15:34:50.949" v="725" actId="1076"/>
          <ac:picMkLst>
            <pc:docMk/>
            <pc:sldMk cId="2759682188" sldId="316"/>
            <ac:picMk id="5" creationId="{2DF7516A-7F99-904C-7A98-333F17C4E2E6}"/>
          </ac:picMkLst>
        </pc:picChg>
      </pc:sldChg>
      <pc:sldChg chg="addSp modSp new mod">
        <pc:chgData name="Sarah Arrowsmith" userId="d6555792-beb4-4b75-a108-4c03fbaa4590" providerId="ADAL" clId="{78279C9A-99EF-4E42-99AA-5004497B2E05}" dt="2023-12-18T16:05:27.778" v="745" actId="1076"/>
        <pc:sldMkLst>
          <pc:docMk/>
          <pc:sldMk cId="1566850714" sldId="317"/>
        </pc:sldMkLst>
        <pc:picChg chg="add mod">
          <ac:chgData name="Sarah Arrowsmith" userId="d6555792-beb4-4b75-a108-4c03fbaa4590" providerId="ADAL" clId="{78279C9A-99EF-4E42-99AA-5004497B2E05}" dt="2023-12-18T16:05:27.778" v="745" actId="1076"/>
          <ac:picMkLst>
            <pc:docMk/>
            <pc:sldMk cId="1566850714" sldId="317"/>
            <ac:picMk id="5" creationId="{D5C47998-908C-EC1C-D918-FD4096A169C6}"/>
          </ac:picMkLst>
        </pc:picChg>
      </pc:sldChg>
      <pc:sldChg chg="addSp modSp new mod">
        <pc:chgData name="Sarah Arrowsmith" userId="d6555792-beb4-4b75-a108-4c03fbaa4590" providerId="ADAL" clId="{78279C9A-99EF-4E42-99AA-5004497B2E05}" dt="2023-12-18T16:06:22.297" v="749" actId="1076"/>
        <pc:sldMkLst>
          <pc:docMk/>
          <pc:sldMk cId="2315537347" sldId="318"/>
        </pc:sldMkLst>
        <pc:picChg chg="add mod">
          <ac:chgData name="Sarah Arrowsmith" userId="d6555792-beb4-4b75-a108-4c03fbaa4590" providerId="ADAL" clId="{78279C9A-99EF-4E42-99AA-5004497B2E05}" dt="2023-12-18T16:06:22.297" v="749" actId="1076"/>
          <ac:picMkLst>
            <pc:docMk/>
            <pc:sldMk cId="2315537347" sldId="318"/>
            <ac:picMk id="5" creationId="{4687FE16-8615-9389-F84F-182AEDF4DFC6}"/>
          </ac:picMkLst>
        </pc:picChg>
      </pc:sldChg>
      <pc:sldChg chg="addSp modSp new mod ord">
        <pc:chgData name="Sarah Arrowsmith" userId="d6555792-beb4-4b75-a108-4c03fbaa4590" providerId="ADAL" clId="{78279C9A-99EF-4E42-99AA-5004497B2E05}" dt="2023-12-18T16:16:28.887" v="805"/>
        <pc:sldMkLst>
          <pc:docMk/>
          <pc:sldMk cId="3191692740" sldId="319"/>
        </pc:sldMkLst>
        <pc:picChg chg="add mod">
          <ac:chgData name="Sarah Arrowsmith" userId="d6555792-beb4-4b75-a108-4c03fbaa4590" providerId="ADAL" clId="{78279C9A-99EF-4E42-99AA-5004497B2E05}" dt="2023-12-18T16:16:10.270" v="803" actId="1076"/>
          <ac:picMkLst>
            <pc:docMk/>
            <pc:sldMk cId="3191692740" sldId="319"/>
            <ac:picMk id="5" creationId="{62FD86D5-81CA-76BD-194A-CBBD2055A736}"/>
          </ac:picMkLst>
        </pc:picChg>
      </pc:sldChg>
      <pc:sldChg chg="addSp modSp new mod">
        <pc:chgData name="Sarah Arrowsmith" userId="d6555792-beb4-4b75-a108-4c03fbaa4590" providerId="ADAL" clId="{78279C9A-99EF-4E42-99AA-5004497B2E05}" dt="2023-12-18T16:16:54.306" v="809" actId="1076"/>
        <pc:sldMkLst>
          <pc:docMk/>
          <pc:sldMk cId="1676474604" sldId="320"/>
        </pc:sldMkLst>
        <pc:picChg chg="add mod">
          <ac:chgData name="Sarah Arrowsmith" userId="d6555792-beb4-4b75-a108-4c03fbaa4590" providerId="ADAL" clId="{78279C9A-99EF-4E42-99AA-5004497B2E05}" dt="2023-12-18T16:16:54.306" v="809" actId="1076"/>
          <ac:picMkLst>
            <pc:docMk/>
            <pc:sldMk cId="1676474604" sldId="320"/>
            <ac:picMk id="5" creationId="{62E8F0B3-CAF0-A247-4DBD-DE6306190D28}"/>
          </ac:picMkLst>
        </pc:picChg>
      </pc:sldChg>
      <pc:sldChg chg="modSp new mod">
        <pc:chgData name="Sarah Arrowsmith" userId="d6555792-beb4-4b75-a108-4c03fbaa4590" providerId="ADAL" clId="{78279C9A-99EF-4E42-99AA-5004497B2E05}" dt="2023-12-18T16:21:16.192" v="1260" actId="1076"/>
        <pc:sldMkLst>
          <pc:docMk/>
          <pc:sldMk cId="4140082826" sldId="321"/>
        </pc:sldMkLst>
        <pc:spChg chg="mod">
          <ac:chgData name="Sarah Arrowsmith" userId="d6555792-beb4-4b75-a108-4c03fbaa4590" providerId="ADAL" clId="{78279C9A-99EF-4E42-99AA-5004497B2E05}" dt="2023-12-18T16:18:09.669" v="834" actId="113"/>
          <ac:spMkLst>
            <pc:docMk/>
            <pc:sldMk cId="4140082826" sldId="321"/>
            <ac:spMk id="2" creationId="{895B87F3-490E-B2CD-F197-40812E22B3F4}"/>
          </ac:spMkLst>
        </pc:spChg>
        <pc:spChg chg="mod">
          <ac:chgData name="Sarah Arrowsmith" userId="d6555792-beb4-4b75-a108-4c03fbaa4590" providerId="ADAL" clId="{78279C9A-99EF-4E42-99AA-5004497B2E05}" dt="2023-12-18T16:21:16.192" v="1260" actId="1076"/>
          <ac:spMkLst>
            <pc:docMk/>
            <pc:sldMk cId="4140082826" sldId="321"/>
            <ac:spMk id="3" creationId="{F67BDF2B-4065-083F-A9E9-A62937FBF1D9}"/>
          </ac:spMkLst>
        </pc:spChg>
      </pc:sldChg>
      <pc:sldChg chg="addSp modSp new mod">
        <pc:chgData name="Sarah Arrowsmith" userId="d6555792-beb4-4b75-a108-4c03fbaa4590" providerId="ADAL" clId="{78279C9A-99EF-4E42-99AA-5004497B2E05}" dt="2023-12-18T16:21:59.171" v="1264" actId="1076"/>
        <pc:sldMkLst>
          <pc:docMk/>
          <pc:sldMk cId="2251794296" sldId="322"/>
        </pc:sldMkLst>
        <pc:picChg chg="add mod">
          <ac:chgData name="Sarah Arrowsmith" userId="d6555792-beb4-4b75-a108-4c03fbaa4590" providerId="ADAL" clId="{78279C9A-99EF-4E42-99AA-5004497B2E05}" dt="2023-12-18T16:21:59.171" v="1264" actId="1076"/>
          <ac:picMkLst>
            <pc:docMk/>
            <pc:sldMk cId="2251794296" sldId="322"/>
            <ac:picMk id="5" creationId="{A6EDC5E0-F281-69D8-51CE-DB5550519903}"/>
          </ac:picMkLst>
        </pc:picChg>
      </pc:sldChg>
      <pc:sldMasterChg chg="del delSldLayout">
        <pc:chgData name="Sarah Arrowsmith" userId="d6555792-beb4-4b75-a108-4c03fbaa4590" providerId="ADAL" clId="{78279C9A-99EF-4E42-99AA-5004497B2E05}" dt="2023-09-17T10:22:20.940" v="204" actId="2696"/>
        <pc:sldMasterMkLst>
          <pc:docMk/>
          <pc:sldMasterMk cId="1123152647" sldId="2147483672"/>
        </pc:sldMasterMkLst>
        <pc:sldLayoutChg chg="del">
          <pc:chgData name="Sarah Arrowsmith" userId="d6555792-beb4-4b75-a108-4c03fbaa4590" providerId="ADAL" clId="{78279C9A-99EF-4E42-99AA-5004497B2E05}" dt="2023-09-17T10:22:20.940" v="204" actId="2696"/>
          <pc:sldLayoutMkLst>
            <pc:docMk/>
            <pc:sldMasterMk cId="1123152647" sldId="2147483672"/>
            <pc:sldLayoutMk cId="1497132390" sldId="2147483673"/>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3607965651" sldId="2147483674"/>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3470319238" sldId="2147483675"/>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3074905541" sldId="2147483676"/>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1095558857" sldId="2147483677"/>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3184076250" sldId="2147483678"/>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3735445381" sldId="2147483679"/>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1471209496" sldId="2147483680"/>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2595572678" sldId="2147483681"/>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2807064243" sldId="2147483682"/>
          </pc:sldLayoutMkLst>
        </pc:sldLayoutChg>
        <pc:sldLayoutChg chg="del">
          <pc:chgData name="Sarah Arrowsmith" userId="d6555792-beb4-4b75-a108-4c03fbaa4590" providerId="ADAL" clId="{78279C9A-99EF-4E42-99AA-5004497B2E05}" dt="2023-09-17T10:22:20.940" v="204" actId="2696"/>
          <pc:sldLayoutMkLst>
            <pc:docMk/>
            <pc:sldMasterMk cId="1123152647" sldId="2147483672"/>
            <pc:sldLayoutMk cId="285869485" sldId="2147483683"/>
          </pc:sldLayoutMkLst>
        </pc:sldLayoutChg>
      </pc:sldMasterChg>
    </pc:docChg>
  </pc:docChgLst>
  <pc:docChgLst>
    <pc:chgData name="Sarah Potter" userId="2ec115f6-b8ba-4dee-8e9d-71d8a1b6603d" providerId="ADAL" clId="{4D6D064F-CDDD-478A-B2DB-EC27120008AA}"/>
    <pc:docChg chg="custSel modSld modMainMaster">
      <pc:chgData name="Sarah Potter" userId="2ec115f6-b8ba-4dee-8e9d-71d8a1b6603d" providerId="ADAL" clId="{4D6D064F-CDDD-478A-B2DB-EC27120008AA}" dt="2019-09-25T11:55:19.910" v="784" actId="1076"/>
      <pc:docMkLst>
        <pc:docMk/>
      </pc:docMkLst>
      <pc:sldChg chg="setBg">
        <pc:chgData name="Sarah Potter" userId="2ec115f6-b8ba-4dee-8e9d-71d8a1b6603d" providerId="ADAL" clId="{4D6D064F-CDDD-478A-B2DB-EC27120008AA}" dt="2019-09-18T11:18:14.789" v="42"/>
        <pc:sldMkLst>
          <pc:docMk/>
          <pc:sldMk cId="4127956609" sldId="257"/>
        </pc:sldMkLst>
      </pc:sldChg>
      <pc:sldChg chg="modSp">
        <pc:chgData name="Sarah Potter" userId="2ec115f6-b8ba-4dee-8e9d-71d8a1b6603d" providerId="ADAL" clId="{4D6D064F-CDDD-478A-B2DB-EC27120008AA}" dt="2019-09-18T11:56:50.423" v="70" actId="1076"/>
        <pc:sldMkLst>
          <pc:docMk/>
          <pc:sldMk cId="0" sldId="259"/>
        </pc:sldMkLst>
        <pc:spChg chg="mod">
          <ac:chgData name="Sarah Potter" userId="2ec115f6-b8ba-4dee-8e9d-71d8a1b6603d" providerId="ADAL" clId="{4D6D064F-CDDD-478A-B2DB-EC27120008AA}" dt="2019-09-18T11:56:07.378" v="58" actId="1076"/>
          <ac:spMkLst>
            <pc:docMk/>
            <pc:sldMk cId="0" sldId="259"/>
            <ac:spMk id="3" creationId="{1CD4BDC2-9079-40EC-9659-647FF85125FA}"/>
          </ac:spMkLst>
        </pc:spChg>
        <pc:picChg chg="mod">
          <ac:chgData name="Sarah Potter" userId="2ec115f6-b8ba-4dee-8e9d-71d8a1b6603d" providerId="ADAL" clId="{4D6D064F-CDDD-478A-B2DB-EC27120008AA}" dt="2019-09-18T11:56:25.221" v="63" actId="14100"/>
          <ac:picMkLst>
            <pc:docMk/>
            <pc:sldMk cId="0" sldId="259"/>
            <ac:picMk id="2" creationId="{5314A9FB-24AF-41EC-B7C5-11953639C25F}"/>
          </ac:picMkLst>
        </pc:picChg>
        <pc:picChg chg="mod">
          <ac:chgData name="Sarah Potter" userId="2ec115f6-b8ba-4dee-8e9d-71d8a1b6603d" providerId="ADAL" clId="{4D6D064F-CDDD-478A-B2DB-EC27120008AA}" dt="2019-09-18T11:56:18.534" v="62" actId="14100"/>
          <ac:picMkLst>
            <pc:docMk/>
            <pc:sldMk cId="0" sldId="259"/>
            <ac:picMk id="4" creationId="{A58A7FF9-DB12-4693-8D42-7ADA864F78F4}"/>
          </ac:picMkLst>
        </pc:picChg>
        <pc:picChg chg="mod">
          <ac:chgData name="Sarah Potter" userId="2ec115f6-b8ba-4dee-8e9d-71d8a1b6603d" providerId="ADAL" clId="{4D6D064F-CDDD-478A-B2DB-EC27120008AA}" dt="2019-09-18T11:56:46.610" v="69" actId="1076"/>
          <ac:picMkLst>
            <pc:docMk/>
            <pc:sldMk cId="0" sldId="259"/>
            <ac:picMk id="5" creationId="{E67C0E98-B25D-4E2B-9E57-68308FBB7790}"/>
          </ac:picMkLst>
        </pc:picChg>
        <pc:picChg chg="mod">
          <ac:chgData name="Sarah Potter" userId="2ec115f6-b8ba-4dee-8e9d-71d8a1b6603d" providerId="ADAL" clId="{4D6D064F-CDDD-478A-B2DB-EC27120008AA}" dt="2019-09-18T11:56:50.423" v="70" actId="1076"/>
          <ac:picMkLst>
            <pc:docMk/>
            <pc:sldMk cId="0" sldId="259"/>
            <ac:picMk id="6" creationId="{99136736-CC3C-40A0-A0BA-3A68F15A71C3}"/>
          </ac:picMkLst>
        </pc:picChg>
      </pc:sldChg>
      <pc:sldChg chg="setBg">
        <pc:chgData name="Sarah Potter" userId="2ec115f6-b8ba-4dee-8e9d-71d8a1b6603d" providerId="ADAL" clId="{4D6D064F-CDDD-478A-B2DB-EC27120008AA}" dt="2019-09-18T11:18:14.789" v="42"/>
        <pc:sldMkLst>
          <pc:docMk/>
          <pc:sldMk cId="887147245" sldId="261"/>
        </pc:sldMkLst>
      </pc:sldChg>
      <pc:sldChg chg="setBg">
        <pc:chgData name="Sarah Potter" userId="2ec115f6-b8ba-4dee-8e9d-71d8a1b6603d" providerId="ADAL" clId="{4D6D064F-CDDD-478A-B2DB-EC27120008AA}" dt="2019-09-18T11:18:14.789" v="42"/>
        <pc:sldMkLst>
          <pc:docMk/>
          <pc:sldMk cId="304785594" sldId="262"/>
        </pc:sldMkLst>
      </pc:sldChg>
      <pc:sldChg chg="setBg">
        <pc:chgData name="Sarah Potter" userId="2ec115f6-b8ba-4dee-8e9d-71d8a1b6603d" providerId="ADAL" clId="{4D6D064F-CDDD-478A-B2DB-EC27120008AA}" dt="2019-09-18T11:18:14.789" v="42"/>
        <pc:sldMkLst>
          <pc:docMk/>
          <pc:sldMk cId="782980263" sldId="263"/>
        </pc:sldMkLst>
      </pc:sldChg>
      <pc:sldChg chg="setBg">
        <pc:chgData name="Sarah Potter" userId="2ec115f6-b8ba-4dee-8e9d-71d8a1b6603d" providerId="ADAL" clId="{4D6D064F-CDDD-478A-B2DB-EC27120008AA}" dt="2019-09-18T11:18:14.789" v="42"/>
        <pc:sldMkLst>
          <pc:docMk/>
          <pc:sldMk cId="1916975072" sldId="264"/>
        </pc:sldMkLst>
      </pc:sldChg>
      <pc:sldChg chg="setBg">
        <pc:chgData name="Sarah Potter" userId="2ec115f6-b8ba-4dee-8e9d-71d8a1b6603d" providerId="ADAL" clId="{4D6D064F-CDDD-478A-B2DB-EC27120008AA}" dt="2019-09-18T11:18:14.789" v="42"/>
        <pc:sldMkLst>
          <pc:docMk/>
          <pc:sldMk cId="2050362810" sldId="265"/>
        </pc:sldMkLst>
      </pc:sldChg>
      <pc:sldChg chg="setBg">
        <pc:chgData name="Sarah Potter" userId="2ec115f6-b8ba-4dee-8e9d-71d8a1b6603d" providerId="ADAL" clId="{4D6D064F-CDDD-478A-B2DB-EC27120008AA}" dt="2019-09-18T11:18:14.789" v="42"/>
        <pc:sldMkLst>
          <pc:docMk/>
          <pc:sldMk cId="1925147908" sldId="266"/>
        </pc:sldMkLst>
      </pc:sldChg>
      <pc:sldChg chg="modSp">
        <pc:chgData name="Sarah Potter" userId="2ec115f6-b8ba-4dee-8e9d-71d8a1b6603d" providerId="ADAL" clId="{4D6D064F-CDDD-478A-B2DB-EC27120008AA}" dt="2019-09-25T07:12:16.560" v="675" actId="20577"/>
        <pc:sldMkLst>
          <pc:docMk/>
          <pc:sldMk cId="2096700837" sldId="270"/>
        </pc:sldMkLst>
        <pc:spChg chg="mod">
          <ac:chgData name="Sarah Potter" userId="2ec115f6-b8ba-4dee-8e9d-71d8a1b6603d" providerId="ADAL" clId="{4D6D064F-CDDD-478A-B2DB-EC27120008AA}" dt="2019-09-25T07:12:16.560" v="675" actId="20577"/>
          <ac:spMkLst>
            <pc:docMk/>
            <pc:sldMk cId="2096700837" sldId="270"/>
            <ac:spMk id="2" creationId="{00000000-0000-0000-0000-000000000000}"/>
          </ac:spMkLst>
        </pc:spChg>
      </pc:sldChg>
      <pc:sldChg chg="modSp setBg">
        <pc:chgData name="Sarah Potter" userId="2ec115f6-b8ba-4dee-8e9d-71d8a1b6603d" providerId="ADAL" clId="{4D6D064F-CDDD-478A-B2DB-EC27120008AA}" dt="2019-09-18T11:54:48.522" v="43" actId="2711"/>
        <pc:sldMkLst>
          <pc:docMk/>
          <pc:sldMk cId="0" sldId="273"/>
        </pc:sldMkLst>
        <pc:spChg chg="mod">
          <ac:chgData name="Sarah Potter" userId="2ec115f6-b8ba-4dee-8e9d-71d8a1b6603d" providerId="ADAL" clId="{4D6D064F-CDDD-478A-B2DB-EC27120008AA}" dt="2019-09-18T11:54:48.522" v="43" actId="2711"/>
          <ac:spMkLst>
            <pc:docMk/>
            <pc:sldMk cId="0" sldId="273"/>
            <ac:spMk id="2" creationId="{D0E43CB0-9F43-4230-843A-96DA72637202}"/>
          </ac:spMkLst>
        </pc:spChg>
      </pc:sldChg>
      <pc:sldChg chg="addSp delSp modSp delAnim modAnim">
        <pc:chgData name="Sarah Potter" userId="2ec115f6-b8ba-4dee-8e9d-71d8a1b6603d" providerId="ADAL" clId="{4D6D064F-CDDD-478A-B2DB-EC27120008AA}" dt="2019-09-18T12:26:26.158" v="177"/>
        <pc:sldMkLst>
          <pc:docMk/>
          <pc:sldMk cId="0" sldId="274"/>
        </pc:sldMkLst>
        <pc:spChg chg="mod">
          <ac:chgData name="Sarah Potter" userId="2ec115f6-b8ba-4dee-8e9d-71d8a1b6603d" providerId="ADAL" clId="{4D6D064F-CDDD-478A-B2DB-EC27120008AA}" dt="2019-09-18T12:22:29.215" v="147" actId="1076"/>
          <ac:spMkLst>
            <pc:docMk/>
            <pc:sldMk cId="0" sldId="274"/>
            <ac:spMk id="2" creationId="{A5361EC6-232C-4A20-BA73-D3EECCE765B5}"/>
          </ac:spMkLst>
        </pc:spChg>
        <pc:picChg chg="del">
          <ac:chgData name="Sarah Potter" userId="2ec115f6-b8ba-4dee-8e9d-71d8a1b6603d" providerId="ADAL" clId="{4D6D064F-CDDD-478A-B2DB-EC27120008AA}" dt="2019-09-18T11:57:19.561" v="71" actId="478"/>
          <ac:picMkLst>
            <pc:docMk/>
            <pc:sldMk cId="0" sldId="274"/>
            <ac:picMk id="3" creationId="{464AE45F-F39F-4B42-B0E4-969D3163B138}"/>
          </ac:picMkLst>
        </pc:picChg>
        <pc:picChg chg="del">
          <ac:chgData name="Sarah Potter" userId="2ec115f6-b8ba-4dee-8e9d-71d8a1b6603d" providerId="ADAL" clId="{4D6D064F-CDDD-478A-B2DB-EC27120008AA}" dt="2019-09-18T11:57:21.507" v="72" actId="478"/>
          <ac:picMkLst>
            <pc:docMk/>
            <pc:sldMk cId="0" sldId="274"/>
            <ac:picMk id="4" creationId="{ADEFA3AE-EE23-4537-99D9-8BB32B455538}"/>
          </ac:picMkLst>
        </pc:picChg>
        <pc:picChg chg="del">
          <ac:chgData name="Sarah Potter" userId="2ec115f6-b8ba-4dee-8e9d-71d8a1b6603d" providerId="ADAL" clId="{4D6D064F-CDDD-478A-B2DB-EC27120008AA}" dt="2019-09-18T11:57:23.304" v="73" actId="478"/>
          <ac:picMkLst>
            <pc:docMk/>
            <pc:sldMk cId="0" sldId="274"/>
            <ac:picMk id="5" creationId="{AC491E29-4087-4CD5-8A3A-4D086C4F60D0}"/>
          </ac:picMkLst>
        </pc:picChg>
        <pc:picChg chg="add mod">
          <ac:chgData name="Sarah Potter" userId="2ec115f6-b8ba-4dee-8e9d-71d8a1b6603d" providerId="ADAL" clId="{4D6D064F-CDDD-478A-B2DB-EC27120008AA}" dt="2019-09-18T12:23:13.979" v="153" actId="1076"/>
          <ac:picMkLst>
            <pc:docMk/>
            <pc:sldMk cId="0" sldId="274"/>
            <ac:picMk id="6" creationId="{C2EC2E43-67D8-4A59-89A4-634FF60DFA52}"/>
          </ac:picMkLst>
        </pc:picChg>
        <pc:picChg chg="add del mod">
          <ac:chgData name="Sarah Potter" userId="2ec115f6-b8ba-4dee-8e9d-71d8a1b6603d" providerId="ADAL" clId="{4D6D064F-CDDD-478A-B2DB-EC27120008AA}" dt="2019-09-18T12:23:58.091" v="158" actId="478"/>
          <ac:picMkLst>
            <pc:docMk/>
            <pc:sldMk cId="0" sldId="274"/>
            <ac:picMk id="7" creationId="{EF906BDA-C3C0-496C-BF5B-894205D94795}"/>
          </ac:picMkLst>
        </pc:picChg>
        <pc:picChg chg="add mod">
          <ac:chgData name="Sarah Potter" userId="2ec115f6-b8ba-4dee-8e9d-71d8a1b6603d" providerId="ADAL" clId="{4D6D064F-CDDD-478A-B2DB-EC27120008AA}" dt="2019-09-18T12:24:22.481" v="161" actId="14100"/>
          <ac:picMkLst>
            <pc:docMk/>
            <pc:sldMk cId="0" sldId="274"/>
            <ac:picMk id="8" creationId="{CF399B36-5B48-4E1C-BB08-1FEE5CDF6822}"/>
          </ac:picMkLst>
        </pc:picChg>
        <pc:picChg chg="add mod">
          <ac:chgData name="Sarah Potter" userId="2ec115f6-b8ba-4dee-8e9d-71d8a1b6603d" providerId="ADAL" clId="{4D6D064F-CDDD-478A-B2DB-EC27120008AA}" dt="2019-09-18T12:25:10.051" v="166" actId="1076"/>
          <ac:picMkLst>
            <pc:docMk/>
            <pc:sldMk cId="0" sldId="274"/>
            <ac:picMk id="9" creationId="{701C4FD5-C2B7-433E-BFCF-5E9A6BD8717B}"/>
          </ac:picMkLst>
        </pc:picChg>
        <pc:picChg chg="add mod">
          <ac:chgData name="Sarah Potter" userId="2ec115f6-b8ba-4dee-8e9d-71d8a1b6603d" providerId="ADAL" clId="{4D6D064F-CDDD-478A-B2DB-EC27120008AA}" dt="2019-09-18T12:25:49.753" v="171" actId="1076"/>
          <ac:picMkLst>
            <pc:docMk/>
            <pc:sldMk cId="0" sldId="274"/>
            <ac:picMk id="10" creationId="{0792C518-C6C8-4BAA-B1E2-967BA7495A78}"/>
          </ac:picMkLst>
        </pc:picChg>
        <pc:picChg chg="add mod">
          <ac:chgData name="Sarah Potter" userId="2ec115f6-b8ba-4dee-8e9d-71d8a1b6603d" providerId="ADAL" clId="{4D6D064F-CDDD-478A-B2DB-EC27120008AA}" dt="2019-09-18T12:26:24.876" v="176" actId="1076"/>
          <ac:picMkLst>
            <pc:docMk/>
            <pc:sldMk cId="0" sldId="274"/>
            <ac:picMk id="11" creationId="{A10DC250-1C2C-4F43-B97C-6F214B884C35}"/>
          </ac:picMkLst>
        </pc:picChg>
      </pc:sldChg>
      <pc:sldChg chg="addSp delSp modSp delAnim modAnim">
        <pc:chgData name="Sarah Potter" userId="2ec115f6-b8ba-4dee-8e9d-71d8a1b6603d" providerId="ADAL" clId="{4D6D064F-CDDD-478A-B2DB-EC27120008AA}" dt="2019-09-25T11:55:19.910" v="784" actId="1076"/>
        <pc:sldMkLst>
          <pc:docMk/>
          <pc:sldMk cId="0" sldId="275"/>
        </pc:sldMkLst>
        <pc:spChg chg="mod">
          <ac:chgData name="Sarah Potter" userId="2ec115f6-b8ba-4dee-8e9d-71d8a1b6603d" providerId="ADAL" clId="{4D6D064F-CDDD-478A-B2DB-EC27120008AA}" dt="2019-09-18T12:28:28.914" v="272" actId="20577"/>
          <ac:spMkLst>
            <pc:docMk/>
            <pc:sldMk cId="0" sldId="275"/>
            <ac:spMk id="2" creationId="{BAD77D49-91E4-4EB5-B290-E15F52D5AD5C}"/>
          </ac:spMkLst>
        </pc:spChg>
        <pc:picChg chg="del">
          <ac:chgData name="Sarah Potter" userId="2ec115f6-b8ba-4dee-8e9d-71d8a1b6603d" providerId="ADAL" clId="{4D6D064F-CDDD-478A-B2DB-EC27120008AA}" dt="2019-09-18T12:28:02.108" v="236" actId="478"/>
          <ac:picMkLst>
            <pc:docMk/>
            <pc:sldMk cId="0" sldId="275"/>
            <ac:picMk id="3" creationId="{C1A67287-E66B-4E6B-BD2E-350A8C160258}"/>
          </ac:picMkLst>
        </pc:picChg>
        <pc:picChg chg="del">
          <ac:chgData name="Sarah Potter" userId="2ec115f6-b8ba-4dee-8e9d-71d8a1b6603d" providerId="ADAL" clId="{4D6D064F-CDDD-478A-B2DB-EC27120008AA}" dt="2019-09-18T12:28:03.030" v="237" actId="478"/>
          <ac:picMkLst>
            <pc:docMk/>
            <pc:sldMk cId="0" sldId="275"/>
            <ac:picMk id="4" creationId="{FF6EA9D7-AC4D-42F1-BB65-EC99DCA4C221}"/>
          </ac:picMkLst>
        </pc:picChg>
        <pc:picChg chg="add mod ord">
          <ac:chgData name="Sarah Potter" userId="2ec115f6-b8ba-4dee-8e9d-71d8a1b6603d" providerId="ADAL" clId="{4D6D064F-CDDD-478A-B2DB-EC27120008AA}" dt="2019-09-25T11:55:07.989" v="779" actId="1076"/>
          <ac:picMkLst>
            <pc:docMk/>
            <pc:sldMk cId="0" sldId="275"/>
            <ac:picMk id="5" creationId="{733809D5-8B9D-4545-8C0D-18583AD1FE15}"/>
          </ac:picMkLst>
        </pc:picChg>
        <pc:picChg chg="add mod ord">
          <ac:chgData name="Sarah Potter" userId="2ec115f6-b8ba-4dee-8e9d-71d8a1b6603d" providerId="ADAL" clId="{4D6D064F-CDDD-478A-B2DB-EC27120008AA}" dt="2019-09-25T11:55:12.707" v="781" actId="1076"/>
          <ac:picMkLst>
            <pc:docMk/>
            <pc:sldMk cId="0" sldId="275"/>
            <ac:picMk id="6" creationId="{D4253725-660C-4906-950F-4748715EE098}"/>
          </ac:picMkLst>
        </pc:picChg>
        <pc:picChg chg="add mod">
          <ac:chgData name="Sarah Potter" userId="2ec115f6-b8ba-4dee-8e9d-71d8a1b6603d" providerId="ADAL" clId="{4D6D064F-CDDD-478A-B2DB-EC27120008AA}" dt="2019-09-25T11:55:10.067" v="780" actId="1076"/>
          <ac:picMkLst>
            <pc:docMk/>
            <pc:sldMk cId="0" sldId="275"/>
            <ac:picMk id="7" creationId="{F044C345-D96F-498B-A751-76E5DB4032E3}"/>
          </ac:picMkLst>
        </pc:picChg>
        <pc:picChg chg="add mod">
          <ac:chgData name="Sarah Potter" userId="2ec115f6-b8ba-4dee-8e9d-71d8a1b6603d" providerId="ADAL" clId="{4D6D064F-CDDD-478A-B2DB-EC27120008AA}" dt="2019-09-25T11:55:19.910" v="784" actId="1076"/>
          <ac:picMkLst>
            <pc:docMk/>
            <pc:sldMk cId="0" sldId="275"/>
            <ac:picMk id="8" creationId="{B0D74E69-41AA-4382-B210-172881645436}"/>
          </ac:picMkLst>
        </pc:picChg>
        <pc:picChg chg="add mod ord">
          <ac:chgData name="Sarah Potter" userId="2ec115f6-b8ba-4dee-8e9d-71d8a1b6603d" providerId="ADAL" clId="{4D6D064F-CDDD-478A-B2DB-EC27120008AA}" dt="2019-09-25T11:55:17.472" v="783" actId="1076"/>
          <ac:picMkLst>
            <pc:docMk/>
            <pc:sldMk cId="0" sldId="275"/>
            <ac:picMk id="9" creationId="{773ADBFD-860E-4EC6-97FB-87428E41309E}"/>
          </ac:picMkLst>
        </pc:picChg>
        <pc:picChg chg="add mod ord">
          <ac:chgData name="Sarah Potter" userId="2ec115f6-b8ba-4dee-8e9d-71d8a1b6603d" providerId="ADAL" clId="{4D6D064F-CDDD-478A-B2DB-EC27120008AA}" dt="2019-09-25T11:55:15.379" v="782" actId="1076"/>
          <ac:picMkLst>
            <pc:docMk/>
            <pc:sldMk cId="0" sldId="275"/>
            <ac:picMk id="10" creationId="{8D8DFBF4-AB7F-4B89-B440-81A246247B50}"/>
          </ac:picMkLst>
        </pc:picChg>
      </pc:sldChg>
      <pc:sldChg chg="addSp delSp modSp delAnim">
        <pc:chgData name="Sarah Potter" userId="2ec115f6-b8ba-4dee-8e9d-71d8a1b6603d" providerId="ADAL" clId="{4D6D064F-CDDD-478A-B2DB-EC27120008AA}" dt="2019-09-18T12:39:42.223" v="373" actId="1076"/>
        <pc:sldMkLst>
          <pc:docMk/>
          <pc:sldMk cId="0" sldId="276"/>
        </pc:sldMkLst>
        <pc:spChg chg="mod">
          <ac:chgData name="Sarah Potter" userId="2ec115f6-b8ba-4dee-8e9d-71d8a1b6603d" providerId="ADAL" clId="{4D6D064F-CDDD-478A-B2DB-EC27120008AA}" dt="2019-09-18T12:28:47.882" v="274" actId="2711"/>
          <ac:spMkLst>
            <pc:docMk/>
            <pc:sldMk cId="0" sldId="276"/>
            <ac:spMk id="2" creationId="{A22EF7F6-AC6A-49A1-8BB9-EF5E604893E0}"/>
          </ac:spMkLst>
        </pc:spChg>
        <pc:picChg chg="del">
          <ac:chgData name="Sarah Potter" userId="2ec115f6-b8ba-4dee-8e9d-71d8a1b6603d" providerId="ADAL" clId="{4D6D064F-CDDD-478A-B2DB-EC27120008AA}" dt="2019-09-18T12:29:03.288" v="278" actId="478"/>
          <ac:picMkLst>
            <pc:docMk/>
            <pc:sldMk cId="0" sldId="276"/>
            <ac:picMk id="3" creationId="{9A4D822B-41FC-4AC2-A88A-3D82126A2977}"/>
          </ac:picMkLst>
        </pc:picChg>
        <pc:picChg chg="del">
          <ac:chgData name="Sarah Potter" userId="2ec115f6-b8ba-4dee-8e9d-71d8a1b6603d" providerId="ADAL" clId="{4D6D064F-CDDD-478A-B2DB-EC27120008AA}" dt="2019-09-18T12:29:01.570" v="277" actId="478"/>
          <ac:picMkLst>
            <pc:docMk/>
            <pc:sldMk cId="0" sldId="276"/>
            <ac:picMk id="4" creationId="{9C68E6BC-1307-43A4-88EA-DB59AE0B1240}"/>
          </ac:picMkLst>
        </pc:picChg>
        <pc:picChg chg="del">
          <ac:chgData name="Sarah Potter" userId="2ec115f6-b8ba-4dee-8e9d-71d8a1b6603d" providerId="ADAL" clId="{4D6D064F-CDDD-478A-B2DB-EC27120008AA}" dt="2019-09-18T12:28:58.804" v="276" actId="478"/>
          <ac:picMkLst>
            <pc:docMk/>
            <pc:sldMk cId="0" sldId="276"/>
            <ac:picMk id="5" creationId="{CBAA80D6-B747-4ED7-A0C8-DDBA5CB66666}"/>
          </ac:picMkLst>
        </pc:picChg>
        <pc:picChg chg="del">
          <ac:chgData name="Sarah Potter" userId="2ec115f6-b8ba-4dee-8e9d-71d8a1b6603d" providerId="ADAL" clId="{4D6D064F-CDDD-478A-B2DB-EC27120008AA}" dt="2019-09-18T12:28:57.023" v="275" actId="478"/>
          <ac:picMkLst>
            <pc:docMk/>
            <pc:sldMk cId="0" sldId="276"/>
            <ac:picMk id="6" creationId="{6CC78325-D4FC-45C3-9847-CEA560F047A6}"/>
          </ac:picMkLst>
        </pc:picChg>
        <pc:picChg chg="add mod">
          <ac:chgData name="Sarah Potter" userId="2ec115f6-b8ba-4dee-8e9d-71d8a1b6603d" providerId="ADAL" clId="{4D6D064F-CDDD-478A-B2DB-EC27120008AA}" dt="2019-09-18T12:39:18.771" v="369" actId="14100"/>
          <ac:picMkLst>
            <pc:docMk/>
            <pc:sldMk cId="0" sldId="276"/>
            <ac:picMk id="7" creationId="{E139FCF3-D5D2-4B69-861C-6A8E449DC667}"/>
          </ac:picMkLst>
        </pc:picChg>
        <pc:picChg chg="add mod">
          <ac:chgData name="Sarah Potter" userId="2ec115f6-b8ba-4dee-8e9d-71d8a1b6603d" providerId="ADAL" clId="{4D6D064F-CDDD-478A-B2DB-EC27120008AA}" dt="2019-09-18T12:39:42.223" v="373" actId="1076"/>
          <ac:picMkLst>
            <pc:docMk/>
            <pc:sldMk cId="0" sldId="276"/>
            <ac:picMk id="8" creationId="{4F8D1030-9F0F-4443-8F67-60827A6281D3}"/>
          </ac:picMkLst>
        </pc:picChg>
      </pc:sldChg>
      <pc:sldChg chg="addSp delSp modSp modAnim">
        <pc:chgData name="Sarah Potter" userId="2ec115f6-b8ba-4dee-8e9d-71d8a1b6603d" providerId="ADAL" clId="{4D6D064F-CDDD-478A-B2DB-EC27120008AA}" dt="2019-09-18T12:42:13.211" v="388" actId="1076"/>
        <pc:sldMkLst>
          <pc:docMk/>
          <pc:sldMk cId="0" sldId="277"/>
        </pc:sldMkLst>
        <pc:spChg chg="mod">
          <ac:chgData name="Sarah Potter" userId="2ec115f6-b8ba-4dee-8e9d-71d8a1b6603d" providerId="ADAL" clId="{4D6D064F-CDDD-478A-B2DB-EC27120008AA}" dt="2019-09-18T12:42:07.821" v="386" actId="14100"/>
          <ac:spMkLst>
            <pc:docMk/>
            <pc:sldMk cId="0" sldId="277"/>
            <ac:spMk id="2" creationId="{024BCC00-81DC-4D86-B121-C041136308A0}"/>
          </ac:spMkLst>
        </pc:spChg>
        <pc:picChg chg="add del mod">
          <ac:chgData name="Sarah Potter" userId="2ec115f6-b8ba-4dee-8e9d-71d8a1b6603d" providerId="ADAL" clId="{4D6D064F-CDDD-478A-B2DB-EC27120008AA}" dt="2019-09-18T12:40:45.973" v="377" actId="478"/>
          <ac:picMkLst>
            <pc:docMk/>
            <pc:sldMk cId="0" sldId="277"/>
            <ac:picMk id="3" creationId="{FEB4419D-8918-488F-9CB6-27D6E4222AE3}"/>
          </ac:picMkLst>
        </pc:picChg>
        <pc:picChg chg="add mod">
          <ac:chgData name="Sarah Potter" userId="2ec115f6-b8ba-4dee-8e9d-71d8a1b6603d" providerId="ADAL" clId="{4D6D064F-CDDD-478A-B2DB-EC27120008AA}" dt="2019-09-18T12:42:13.211" v="388" actId="1076"/>
          <ac:picMkLst>
            <pc:docMk/>
            <pc:sldMk cId="0" sldId="277"/>
            <ac:picMk id="4" creationId="{2702B7C3-6743-474C-9CA9-028AFF1DFDBA}"/>
          </ac:picMkLst>
        </pc:picChg>
      </pc:sldChg>
      <pc:sldChg chg="addSp delSp modSp modAnim">
        <pc:chgData name="Sarah Potter" userId="2ec115f6-b8ba-4dee-8e9d-71d8a1b6603d" providerId="ADAL" clId="{4D6D064F-CDDD-478A-B2DB-EC27120008AA}" dt="2019-09-18T12:50:07.704" v="651" actId="207"/>
        <pc:sldMkLst>
          <pc:docMk/>
          <pc:sldMk cId="0" sldId="278"/>
        </pc:sldMkLst>
        <pc:spChg chg="del">
          <ac:chgData name="Sarah Potter" userId="2ec115f6-b8ba-4dee-8e9d-71d8a1b6603d" providerId="ADAL" clId="{4D6D064F-CDDD-478A-B2DB-EC27120008AA}" dt="2019-09-18T12:30:05.534" v="330" actId="478"/>
          <ac:spMkLst>
            <pc:docMk/>
            <pc:sldMk cId="0" sldId="278"/>
            <ac:spMk id="2" creationId="{1D50E99D-231F-4C27-A532-826D3775F0F7}"/>
          </ac:spMkLst>
        </pc:spChg>
        <pc:spChg chg="add mod">
          <ac:chgData name="Sarah Potter" userId="2ec115f6-b8ba-4dee-8e9d-71d8a1b6603d" providerId="ADAL" clId="{4D6D064F-CDDD-478A-B2DB-EC27120008AA}" dt="2019-09-18T12:50:07.704" v="651" actId="207"/>
          <ac:spMkLst>
            <pc:docMk/>
            <pc:sldMk cId="0" sldId="278"/>
            <ac:spMk id="3" creationId="{4B4063B6-6B0D-4515-B716-C5428A429D3B}"/>
          </ac:spMkLst>
        </pc:spChg>
        <pc:spChg chg="add mod">
          <ac:chgData name="Sarah Potter" userId="2ec115f6-b8ba-4dee-8e9d-71d8a1b6603d" providerId="ADAL" clId="{4D6D064F-CDDD-478A-B2DB-EC27120008AA}" dt="2019-09-18T12:49:53.986" v="650" actId="5793"/>
          <ac:spMkLst>
            <pc:docMk/>
            <pc:sldMk cId="0" sldId="278"/>
            <ac:spMk id="4" creationId="{2AD0D27F-77C2-4F73-B471-3194EBBA8531}"/>
          </ac:spMkLst>
        </pc:spChg>
        <pc:spChg chg="add mod">
          <ac:chgData name="Sarah Potter" userId="2ec115f6-b8ba-4dee-8e9d-71d8a1b6603d" providerId="ADAL" clId="{4D6D064F-CDDD-478A-B2DB-EC27120008AA}" dt="2019-09-18T12:49:50.643" v="648" actId="1076"/>
          <ac:spMkLst>
            <pc:docMk/>
            <pc:sldMk cId="0" sldId="278"/>
            <ac:spMk id="5" creationId="{B1031538-7E55-47A6-904E-3B0F7179890F}"/>
          </ac:spMkLst>
        </pc:spChg>
        <pc:spChg chg="add mod">
          <ac:chgData name="Sarah Potter" userId="2ec115f6-b8ba-4dee-8e9d-71d8a1b6603d" providerId="ADAL" clId="{4D6D064F-CDDD-478A-B2DB-EC27120008AA}" dt="2019-09-18T12:49:46.440" v="647" actId="1076"/>
          <ac:spMkLst>
            <pc:docMk/>
            <pc:sldMk cId="0" sldId="278"/>
            <ac:spMk id="6" creationId="{CB372553-A884-4ECE-A1E9-0BDFC63A5557}"/>
          </ac:spMkLst>
        </pc:spChg>
      </pc:sldChg>
      <pc:sldChg chg="addSp modSp">
        <pc:chgData name="Sarah Potter" userId="2ec115f6-b8ba-4dee-8e9d-71d8a1b6603d" providerId="ADAL" clId="{4D6D064F-CDDD-478A-B2DB-EC27120008AA}" dt="2019-09-25T07:15:11.480" v="766" actId="1076"/>
        <pc:sldMkLst>
          <pc:docMk/>
          <pc:sldMk cId="3871209571" sldId="279"/>
        </pc:sldMkLst>
        <pc:spChg chg="mod">
          <ac:chgData name="Sarah Potter" userId="2ec115f6-b8ba-4dee-8e9d-71d8a1b6603d" providerId="ADAL" clId="{4D6D064F-CDDD-478A-B2DB-EC27120008AA}" dt="2019-09-25T07:14:25.964" v="760" actId="403"/>
          <ac:spMkLst>
            <pc:docMk/>
            <pc:sldMk cId="3871209571" sldId="279"/>
            <ac:spMk id="2" creationId="{D0E43CB0-9F43-4230-843A-96DA72637202}"/>
          </ac:spMkLst>
        </pc:spChg>
        <pc:picChg chg="add mod">
          <ac:chgData name="Sarah Potter" userId="2ec115f6-b8ba-4dee-8e9d-71d8a1b6603d" providerId="ADAL" clId="{4D6D064F-CDDD-478A-B2DB-EC27120008AA}" dt="2019-09-25T07:15:11.480" v="766" actId="1076"/>
          <ac:picMkLst>
            <pc:docMk/>
            <pc:sldMk cId="3871209571" sldId="279"/>
            <ac:picMk id="3" creationId="{68B01FB1-FE8E-4830-9EFB-26738D21DF13}"/>
          </ac:picMkLst>
        </pc:picChg>
      </pc:sldChg>
      <pc:sldMasterChg chg="setBg modSldLayout">
        <pc:chgData name="Sarah Potter" userId="2ec115f6-b8ba-4dee-8e9d-71d8a1b6603d" providerId="ADAL" clId="{4D6D064F-CDDD-478A-B2DB-EC27120008AA}" dt="2019-09-18T11:18:14.789" v="42"/>
        <pc:sldMasterMkLst>
          <pc:docMk/>
          <pc:sldMasterMk cId="1347117404" sldId="2147483660"/>
        </pc:sldMasterMkLst>
        <pc:sldLayoutChg chg="setBg">
          <pc:chgData name="Sarah Potter" userId="2ec115f6-b8ba-4dee-8e9d-71d8a1b6603d" providerId="ADAL" clId="{4D6D064F-CDDD-478A-B2DB-EC27120008AA}" dt="2019-09-18T11:18:14.789" v="42"/>
          <pc:sldLayoutMkLst>
            <pc:docMk/>
            <pc:sldMasterMk cId="1347117404" sldId="2147483660"/>
            <pc:sldLayoutMk cId="0" sldId="2147483661"/>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2"/>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3"/>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4"/>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5"/>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6"/>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7"/>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8"/>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69"/>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70"/>
          </pc:sldLayoutMkLst>
        </pc:sldLayoutChg>
        <pc:sldLayoutChg chg="setBg">
          <pc:chgData name="Sarah Potter" userId="2ec115f6-b8ba-4dee-8e9d-71d8a1b6603d" providerId="ADAL" clId="{4D6D064F-CDDD-478A-B2DB-EC27120008AA}" dt="2019-09-18T11:18:14.789" v="42"/>
          <pc:sldLayoutMkLst>
            <pc:docMk/>
            <pc:sldMasterMk cId="1347117404" sldId="2147483660"/>
            <pc:sldLayoutMk cId="0" sldId="2147483671"/>
          </pc:sldLayoutMkLst>
        </pc:sldLayoutChg>
      </pc:sldMasterChg>
    </pc:docChg>
  </pc:docChgLst>
  <pc:docChgLst>
    <pc:chgData name="Eilis Kelly" userId="f776dd2c-6401-4d0e-861e-d0493ed2702f" providerId="ADAL" clId="{DDE27A8F-50DA-45D4-A9E4-8CD69DC795CF}"/>
    <pc:docChg chg="delSld modSld sldOrd">
      <pc:chgData name="Eilis Kelly" userId="f776dd2c-6401-4d0e-861e-d0493ed2702f" providerId="ADAL" clId="{DDE27A8F-50DA-45D4-A9E4-8CD69DC795CF}" dt="2022-09-07T15:52:04.729" v="189" actId="47"/>
      <pc:docMkLst>
        <pc:docMk/>
      </pc:docMkLst>
      <pc:sldChg chg="modSp mod">
        <pc:chgData name="Eilis Kelly" userId="f776dd2c-6401-4d0e-861e-d0493ed2702f" providerId="ADAL" clId="{DDE27A8F-50DA-45D4-A9E4-8CD69DC795CF}" dt="2022-09-06T15:12:48.318" v="8" actId="403"/>
        <pc:sldMkLst>
          <pc:docMk/>
          <pc:sldMk cId="782980263" sldId="263"/>
        </pc:sldMkLst>
        <pc:spChg chg="mod">
          <ac:chgData name="Eilis Kelly" userId="f776dd2c-6401-4d0e-861e-d0493ed2702f" providerId="ADAL" clId="{DDE27A8F-50DA-45D4-A9E4-8CD69DC795CF}" dt="2022-09-06T15:12:48.318" v="8" actId="403"/>
          <ac:spMkLst>
            <pc:docMk/>
            <pc:sldMk cId="782980263" sldId="263"/>
            <ac:spMk id="2" creationId="{00000000-0000-0000-0000-000000000000}"/>
          </ac:spMkLst>
        </pc:spChg>
      </pc:sldChg>
      <pc:sldChg chg="modSp mod">
        <pc:chgData name="Eilis Kelly" userId="f776dd2c-6401-4d0e-861e-d0493ed2702f" providerId="ADAL" clId="{DDE27A8F-50DA-45D4-A9E4-8CD69DC795CF}" dt="2022-09-06T15:12:39.045" v="7" actId="403"/>
        <pc:sldMkLst>
          <pc:docMk/>
          <pc:sldMk cId="1972264054" sldId="267"/>
        </pc:sldMkLst>
        <pc:spChg chg="mod">
          <ac:chgData name="Eilis Kelly" userId="f776dd2c-6401-4d0e-861e-d0493ed2702f" providerId="ADAL" clId="{DDE27A8F-50DA-45D4-A9E4-8CD69DC795CF}" dt="2022-09-06T15:12:39.045" v="7" actId="403"/>
          <ac:spMkLst>
            <pc:docMk/>
            <pc:sldMk cId="1972264054" sldId="267"/>
            <ac:spMk id="2" creationId="{00000000-0000-0000-0000-000000000000}"/>
          </ac:spMkLst>
        </pc:spChg>
      </pc:sldChg>
      <pc:sldChg chg="del">
        <pc:chgData name="Eilis Kelly" userId="f776dd2c-6401-4d0e-861e-d0493ed2702f" providerId="ADAL" clId="{DDE27A8F-50DA-45D4-A9E4-8CD69DC795CF}" dt="2022-09-07T15:52:04.729" v="189" actId="47"/>
        <pc:sldMkLst>
          <pc:docMk/>
          <pc:sldMk cId="0" sldId="277"/>
        </pc:sldMkLst>
      </pc:sldChg>
      <pc:sldChg chg="ord">
        <pc:chgData name="Eilis Kelly" userId="f776dd2c-6401-4d0e-861e-d0493ed2702f" providerId="ADAL" clId="{DDE27A8F-50DA-45D4-A9E4-8CD69DC795CF}" dt="2022-08-30T09:53:17.072" v="1"/>
        <pc:sldMkLst>
          <pc:docMk/>
          <pc:sldMk cId="2889704381" sldId="281"/>
        </pc:sldMkLst>
      </pc:sldChg>
      <pc:sldChg chg="modSp">
        <pc:chgData name="Eilis Kelly" userId="f776dd2c-6401-4d0e-861e-d0493ed2702f" providerId="ADAL" clId="{DDE27A8F-50DA-45D4-A9E4-8CD69DC795CF}" dt="2022-09-06T15:12:05.556" v="4" actId="20577"/>
        <pc:sldMkLst>
          <pc:docMk/>
          <pc:sldMk cId="2600127642" sldId="283"/>
        </pc:sldMkLst>
        <pc:spChg chg="mod">
          <ac:chgData name="Eilis Kelly" userId="f776dd2c-6401-4d0e-861e-d0493ed2702f" providerId="ADAL" clId="{DDE27A8F-50DA-45D4-A9E4-8CD69DC795CF}" dt="2022-09-06T15:12:05.556" v="4" actId="20577"/>
          <ac:spMkLst>
            <pc:docMk/>
            <pc:sldMk cId="2600127642" sldId="283"/>
            <ac:spMk id="3" creationId="{52676CDE-6985-AB74-F25D-2F8F4B17BBEC}"/>
          </ac:spMkLst>
        </pc:spChg>
      </pc:sldChg>
      <pc:sldChg chg="modSp mod">
        <pc:chgData name="Eilis Kelly" userId="f776dd2c-6401-4d0e-861e-d0493ed2702f" providerId="ADAL" clId="{DDE27A8F-50DA-45D4-A9E4-8CD69DC795CF}" dt="2022-09-06T15:51:41.388" v="188" actId="255"/>
        <pc:sldMkLst>
          <pc:docMk/>
          <pc:sldMk cId="4164434961" sldId="287"/>
        </pc:sldMkLst>
        <pc:spChg chg="mod">
          <ac:chgData name="Eilis Kelly" userId="f776dd2c-6401-4d0e-861e-d0493ed2702f" providerId="ADAL" clId="{DDE27A8F-50DA-45D4-A9E4-8CD69DC795CF}" dt="2022-09-06T15:51:41.388" v="188" actId="255"/>
          <ac:spMkLst>
            <pc:docMk/>
            <pc:sldMk cId="4164434961" sldId="287"/>
            <ac:spMk id="2" creationId="{00000000-0000-0000-0000-000000000000}"/>
          </ac:spMkLst>
        </pc:spChg>
      </pc:sldChg>
      <pc:sldChg chg="del">
        <pc:chgData name="Eilis Kelly" userId="f776dd2c-6401-4d0e-861e-d0493ed2702f" providerId="ADAL" clId="{DDE27A8F-50DA-45D4-A9E4-8CD69DC795CF}" dt="2022-08-30T09:53:37.934" v="2" actId="47"/>
        <pc:sldMkLst>
          <pc:docMk/>
          <pc:sldMk cId="3071990852" sldId="289"/>
        </pc:sldMkLst>
      </pc:sldChg>
    </pc:docChg>
  </pc:docChgLst>
  <pc:docChgLst>
    <pc:chgData name="Sarah Arrowsmith" userId="d6555792-beb4-4b75-a108-4c03fbaa4590" providerId="ADAL" clId="{142AF972-EC6A-41DE-A69F-DA4C0A9A99BE}"/>
    <pc:docChg chg="custSel addSld modSld">
      <pc:chgData name="Sarah Arrowsmith" userId="d6555792-beb4-4b75-a108-4c03fbaa4590" providerId="ADAL" clId="{142AF972-EC6A-41DE-A69F-DA4C0A9A99BE}" dt="2022-09-02T12:59:04.163" v="511" actId="20577"/>
      <pc:docMkLst>
        <pc:docMk/>
      </pc:docMkLst>
      <pc:sldChg chg="modSp mod">
        <pc:chgData name="Sarah Arrowsmith" userId="d6555792-beb4-4b75-a108-4c03fbaa4590" providerId="ADAL" clId="{142AF972-EC6A-41DE-A69F-DA4C0A9A99BE}" dt="2022-09-02T12:49:06.211" v="269" actId="20577"/>
        <pc:sldMkLst>
          <pc:docMk/>
          <pc:sldMk cId="1972264054" sldId="267"/>
        </pc:sldMkLst>
        <pc:spChg chg="mod">
          <ac:chgData name="Sarah Arrowsmith" userId="d6555792-beb4-4b75-a108-4c03fbaa4590" providerId="ADAL" clId="{142AF972-EC6A-41DE-A69F-DA4C0A9A99BE}" dt="2022-09-02T12:49:06.211" v="269" actId="20577"/>
          <ac:spMkLst>
            <pc:docMk/>
            <pc:sldMk cId="1972264054" sldId="267"/>
            <ac:spMk id="2" creationId="{00000000-0000-0000-0000-000000000000}"/>
          </ac:spMkLst>
        </pc:spChg>
      </pc:sldChg>
      <pc:sldChg chg="modSp mod">
        <pc:chgData name="Sarah Arrowsmith" userId="d6555792-beb4-4b75-a108-4c03fbaa4590" providerId="ADAL" clId="{142AF972-EC6A-41DE-A69F-DA4C0A9A99BE}" dt="2022-09-02T12:51:34" v="276" actId="20577"/>
        <pc:sldMkLst>
          <pc:docMk/>
          <pc:sldMk cId="638735049" sldId="269"/>
        </pc:sldMkLst>
        <pc:spChg chg="mod">
          <ac:chgData name="Sarah Arrowsmith" userId="d6555792-beb4-4b75-a108-4c03fbaa4590" providerId="ADAL" clId="{142AF972-EC6A-41DE-A69F-DA4C0A9A99BE}" dt="2022-09-02T12:51:34" v="276" actId="20577"/>
          <ac:spMkLst>
            <pc:docMk/>
            <pc:sldMk cId="638735049" sldId="269"/>
            <ac:spMk id="2" creationId="{00000000-0000-0000-0000-000000000000}"/>
          </ac:spMkLst>
        </pc:spChg>
      </pc:sldChg>
      <pc:sldChg chg="modSp mod">
        <pc:chgData name="Sarah Arrowsmith" userId="d6555792-beb4-4b75-a108-4c03fbaa4590" providerId="ADAL" clId="{142AF972-EC6A-41DE-A69F-DA4C0A9A99BE}" dt="2022-09-02T12:59:04.163" v="511" actId="20577"/>
        <pc:sldMkLst>
          <pc:docMk/>
          <pc:sldMk cId="0" sldId="273"/>
        </pc:sldMkLst>
        <pc:spChg chg="mod">
          <ac:chgData name="Sarah Arrowsmith" userId="d6555792-beb4-4b75-a108-4c03fbaa4590" providerId="ADAL" clId="{142AF972-EC6A-41DE-A69F-DA4C0A9A99BE}" dt="2022-09-02T12:59:04.163" v="511" actId="20577"/>
          <ac:spMkLst>
            <pc:docMk/>
            <pc:sldMk cId="0" sldId="273"/>
            <ac:spMk id="2" creationId="{D0E43CB0-9F43-4230-843A-96DA72637202}"/>
          </ac:spMkLst>
        </pc:spChg>
      </pc:sldChg>
      <pc:sldChg chg="modNotesTx">
        <pc:chgData name="Sarah Arrowsmith" userId="d6555792-beb4-4b75-a108-4c03fbaa4590" providerId="ADAL" clId="{142AF972-EC6A-41DE-A69F-DA4C0A9A99BE}" dt="2022-09-02T12:43:59.199" v="54" actId="20577"/>
        <pc:sldMkLst>
          <pc:docMk/>
          <pc:sldMk cId="136693282" sldId="280"/>
        </pc:sldMkLst>
      </pc:sldChg>
      <pc:sldChg chg="modSp mod">
        <pc:chgData name="Sarah Arrowsmith" userId="d6555792-beb4-4b75-a108-4c03fbaa4590" providerId="ADAL" clId="{142AF972-EC6A-41DE-A69F-DA4C0A9A99BE}" dt="2022-09-02T12:43:45.307" v="34" actId="1076"/>
        <pc:sldMkLst>
          <pc:docMk/>
          <pc:sldMk cId="2889704381" sldId="281"/>
        </pc:sldMkLst>
        <pc:spChg chg="mod">
          <ac:chgData name="Sarah Arrowsmith" userId="d6555792-beb4-4b75-a108-4c03fbaa4590" providerId="ADAL" clId="{142AF972-EC6A-41DE-A69F-DA4C0A9A99BE}" dt="2022-09-02T12:43:45.307" v="34" actId="1076"/>
          <ac:spMkLst>
            <pc:docMk/>
            <pc:sldMk cId="2889704381" sldId="281"/>
            <ac:spMk id="2" creationId="{EDD0C202-31A2-71AA-FF85-808D81CB80AC}"/>
          </ac:spMkLst>
        </pc:spChg>
      </pc:sldChg>
      <pc:sldChg chg="modSp modNotesTx">
        <pc:chgData name="Sarah Arrowsmith" userId="d6555792-beb4-4b75-a108-4c03fbaa4590" providerId="ADAL" clId="{142AF972-EC6A-41DE-A69F-DA4C0A9A99BE}" dt="2022-09-02T12:45:36.950" v="161" actId="20577"/>
        <pc:sldMkLst>
          <pc:docMk/>
          <pc:sldMk cId="2865308511" sldId="282"/>
        </pc:sldMkLst>
        <pc:spChg chg="mod">
          <ac:chgData name="Sarah Arrowsmith" userId="d6555792-beb4-4b75-a108-4c03fbaa4590" providerId="ADAL" clId="{142AF972-EC6A-41DE-A69F-DA4C0A9A99BE}" dt="2022-09-02T12:45:36.950" v="161" actId="20577"/>
          <ac:spMkLst>
            <pc:docMk/>
            <pc:sldMk cId="2865308511" sldId="282"/>
            <ac:spMk id="3" creationId="{29C5F82C-C53F-DB6A-8C3A-170B139D0758}"/>
          </ac:spMkLst>
        </pc:spChg>
      </pc:sldChg>
      <pc:sldChg chg="modSp modAnim">
        <pc:chgData name="Sarah Arrowsmith" userId="d6555792-beb4-4b75-a108-4c03fbaa4590" providerId="ADAL" clId="{142AF972-EC6A-41DE-A69F-DA4C0A9A99BE}" dt="2022-09-02T12:47:13.033" v="209" actId="115"/>
        <pc:sldMkLst>
          <pc:docMk/>
          <pc:sldMk cId="2600127642" sldId="283"/>
        </pc:sldMkLst>
        <pc:spChg chg="mod">
          <ac:chgData name="Sarah Arrowsmith" userId="d6555792-beb4-4b75-a108-4c03fbaa4590" providerId="ADAL" clId="{142AF972-EC6A-41DE-A69F-DA4C0A9A99BE}" dt="2022-09-02T12:47:13.033" v="209" actId="115"/>
          <ac:spMkLst>
            <pc:docMk/>
            <pc:sldMk cId="2600127642" sldId="283"/>
            <ac:spMk id="3" creationId="{52676CDE-6985-AB74-F25D-2F8F4B17BBEC}"/>
          </ac:spMkLst>
        </pc:spChg>
      </pc:sldChg>
      <pc:sldChg chg="modSp modAnim">
        <pc:chgData name="Sarah Arrowsmith" userId="d6555792-beb4-4b75-a108-4c03fbaa4590" providerId="ADAL" clId="{142AF972-EC6A-41DE-A69F-DA4C0A9A99BE}" dt="2022-09-02T12:54:16.026" v="457" actId="20577"/>
        <pc:sldMkLst>
          <pc:docMk/>
          <pc:sldMk cId="4164434961" sldId="287"/>
        </pc:sldMkLst>
        <pc:spChg chg="mod">
          <ac:chgData name="Sarah Arrowsmith" userId="d6555792-beb4-4b75-a108-4c03fbaa4590" providerId="ADAL" clId="{142AF972-EC6A-41DE-A69F-DA4C0A9A99BE}" dt="2022-09-02T12:54:16.026" v="457" actId="20577"/>
          <ac:spMkLst>
            <pc:docMk/>
            <pc:sldMk cId="4164434961" sldId="287"/>
            <ac:spMk id="2" creationId="{00000000-0000-0000-0000-000000000000}"/>
          </ac:spMkLst>
        </pc:spChg>
      </pc:sldChg>
      <pc:sldChg chg="addSp delSp modSp new mod">
        <pc:chgData name="Sarah Arrowsmith" userId="d6555792-beb4-4b75-a108-4c03fbaa4590" providerId="ADAL" clId="{142AF972-EC6A-41DE-A69F-DA4C0A9A99BE}" dt="2022-09-02T12:56:03.251" v="463" actId="1076"/>
        <pc:sldMkLst>
          <pc:docMk/>
          <pc:sldMk cId="3472959096" sldId="300"/>
        </pc:sldMkLst>
        <pc:spChg chg="mod">
          <ac:chgData name="Sarah Arrowsmith" userId="d6555792-beb4-4b75-a108-4c03fbaa4590" providerId="ADAL" clId="{142AF972-EC6A-41DE-A69F-DA4C0A9A99BE}" dt="2022-09-02T12:51:55.284" v="307" actId="20577"/>
          <ac:spMkLst>
            <pc:docMk/>
            <pc:sldMk cId="3472959096" sldId="300"/>
            <ac:spMk id="2" creationId="{EABF3457-CEDE-C2B5-BDC7-42041081FC2A}"/>
          </ac:spMkLst>
        </pc:spChg>
        <pc:spChg chg="del">
          <ac:chgData name="Sarah Arrowsmith" userId="d6555792-beb4-4b75-a108-4c03fbaa4590" providerId="ADAL" clId="{142AF972-EC6A-41DE-A69F-DA4C0A9A99BE}" dt="2022-09-02T12:55:55.451" v="458" actId="931"/>
          <ac:spMkLst>
            <pc:docMk/>
            <pc:sldMk cId="3472959096" sldId="300"/>
            <ac:spMk id="3" creationId="{E7C0D554-4BE0-76D3-14D9-641F85864613}"/>
          </ac:spMkLst>
        </pc:spChg>
        <pc:picChg chg="add mod">
          <ac:chgData name="Sarah Arrowsmith" userId="d6555792-beb4-4b75-a108-4c03fbaa4590" providerId="ADAL" clId="{142AF972-EC6A-41DE-A69F-DA4C0A9A99BE}" dt="2022-09-02T12:56:03.251" v="463" actId="1076"/>
          <ac:picMkLst>
            <pc:docMk/>
            <pc:sldMk cId="3472959096" sldId="300"/>
            <ac:picMk id="5" creationId="{DA9B7F97-617A-40FD-8A4E-F1E821FC1B03}"/>
          </ac:picMkLst>
        </pc:picChg>
      </pc:sldChg>
      <pc:sldChg chg="addSp delSp modSp new mod">
        <pc:chgData name="Sarah Arrowsmith" userId="d6555792-beb4-4b75-a108-4c03fbaa4590" providerId="ADAL" clId="{142AF972-EC6A-41DE-A69F-DA4C0A9A99BE}" dt="2022-09-02T12:57:26.482" v="471" actId="1076"/>
        <pc:sldMkLst>
          <pc:docMk/>
          <pc:sldMk cId="4031054808" sldId="301"/>
        </pc:sldMkLst>
        <pc:spChg chg="del">
          <ac:chgData name="Sarah Arrowsmith" userId="d6555792-beb4-4b75-a108-4c03fbaa4590" providerId="ADAL" clId="{142AF972-EC6A-41DE-A69F-DA4C0A9A99BE}" dt="2022-09-02T12:56:35.977" v="465" actId="931"/>
          <ac:spMkLst>
            <pc:docMk/>
            <pc:sldMk cId="4031054808" sldId="301"/>
            <ac:spMk id="3" creationId="{B5D673FA-001C-E779-2E9D-E8C5FC433743}"/>
          </ac:spMkLst>
        </pc:spChg>
        <pc:picChg chg="add mod">
          <ac:chgData name="Sarah Arrowsmith" userId="d6555792-beb4-4b75-a108-4c03fbaa4590" providerId="ADAL" clId="{142AF972-EC6A-41DE-A69F-DA4C0A9A99BE}" dt="2022-09-02T12:57:26.482" v="471" actId="1076"/>
          <ac:picMkLst>
            <pc:docMk/>
            <pc:sldMk cId="4031054808" sldId="301"/>
            <ac:picMk id="5" creationId="{CEB154B9-BD9A-B942-8167-538B676D2463}"/>
          </ac:picMkLst>
        </pc:picChg>
      </pc:sldChg>
      <pc:sldChg chg="modSp new mod">
        <pc:chgData name="Sarah Arrowsmith" userId="d6555792-beb4-4b75-a108-4c03fbaa4590" providerId="ADAL" clId="{142AF972-EC6A-41DE-A69F-DA4C0A9A99BE}" dt="2022-09-02T12:57:52.331" v="496" actId="20577"/>
        <pc:sldMkLst>
          <pc:docMk/>
          <pc:sldMk cId="3670744110" sldId="302"/>
        </pc:sldMkLst>
        <pc:spChg chg="mod">
          <ac:chgData name="Sarah Arrowsmith" userId="d6555792-beb4-4b75-a108-4c03fbaa4590" providerId="ADAL" clId="{142AF972-EC6A-41DE-A69F-DA4C0A9A99BE}" dt="2022-09-02T12:57:52.331" v="496" actId="20577"/>
          <ac:spMkLst>
            <pc:docMk/>
            <pc:sldMk cId="3670744110" sldId="302"/>
            <ac:spMk id="2" creationId="{3C65F3A2-6E88-A140-A977-60582FEB1CD0}"/>
          </ac:spMkLst>
        </pc:spChg>
      </pc:sldChg>
    </pc:docChg>
  </pc:docChgLst>
  <pc:docChgLst>
    <pc:chgData name="Eilis Kelly" userId="f776dd2c-6401-4d0e-861e-d0493ed2702f" providerId="ADAL" clId="{80960BB4-BFAF-425C-B59B-E9B3E2A63066}"/>
    <pc:docChg chg="undo custSel addSld delSld modSld sldOrd">
      <pc:chgData name="Eilis Kelly" userId="f776dd2c-6401-4d0e-861e-d0493ed2702f" providerId="ADAL" clId="{80960BB4-BFAF-425C-B59B-E9B3E2A63066}" dt="2022-07-21T14:37:05.701" v="2987" actId="680"/>
      <pc:docMkLst>
        <pc:docMk/>
      </pc:docMkLst>
      <pc:sldChg chg="modSp mod">
        <pc:chgData name="Eilis Kelly" userId="f776dd2c-6401-4d0e-861e-d0493ed2702f" providerId="ADAL" clId="{80960BB4-BFAF-425C-B59B-E9B3E2A63066}" dt="2022-07-18T12:49:39.873" v="12" actId="14100"/>
        <pc:sldMkLst>
          <pc:docMk/>
          <pc:sldMk cId="963174111" sldId="256"/>
        </pc:sldMkLst>
        <pc:spChg chg="mod">
          <ac:chgData name="Eilis Kelly" userId="f776dd2c-6401-4d0e-861e-d0493ed2702f" providerId="ADAL" clId="{80960BB4-BFAF-425C-B59B-E9B3E2A63066}" dt="2022-07-18T12:49:39.873" v="12" actId="14100"/>
          <ac:spMkLst>
            <pc:docMk/>
            <pc:sldMk cId="963174111" sldId="256"/>
            <ac:spMk id="4" creationId="{8A4EC2B7-AEFC-4737-AC17-734FBB8ED6FF}"/>
          </ac:spMkLst>
        </pc:spChg>
      </pc:sldChg>
      <pc:sldChg chg="modSp mod">
        <pc:chgData name="Eilis Kelly" userId="f776dd2c-6401-4d0e-861e-d0493ed2702f" providerId="ADAL" clId="{80960BB4-BFAF-425C-B59B-E9B3E2A63066}" dt="2022-07-18T13:28:10.893" v="1549" actId="403"/>
        <pc:sldMkLst>
          <pc:docMk/>
          <pc:sldMk cId="4127956609" sldId="257"/>
        </pc:sldMkLst>
        <pc:spChg chg="mod">
          <ac:chgData name="Eilis Kelly" userId="f776dd2c-6401-4d0e-861e-d0493ed2702f" providerId="ADAL" clId="{80960BB4-BFAF-425C-B59B-E9B3E2A63066}" dt="2022-07-18T13:28:10.893" v="1549" actId="403"/>
          <ac:spMkLst>
            <pc:docMk/>
            <pc:sldMk cId="4127956609" sldId="257"/>
            <ac:spMk id="3" creationId="{00000000-0000-0000-0000-000000000000}"/>
          </ac:spMkLst>
        </pc:spChg>
      </pc:sldChg>
      <pc:sldChg chg="del">
        <pc:chgData name="Eilis Kelly" userId="f776dd2c-6401-4d0e-861e-d0493ed2702f" providerId="ADAL" clId="{80960BB4-BFAF-425C-B59B-E9B3E2A63066}" dt="2022-07-18T13:47:29.021" v="2307" actId="2696"/>
        <pc:sldMkLst>
          <pc:docMk/>
          <pc:sldMk cId="180295732" sldId="258"/>
        </pc:sldMkLst>
      </pc:sldChg>
      <pc:sldChg chg="modSp mod">
        <pc:chgData name="Eilis Kelly" userId="f776dd2c-6401-4d0e-861e-d0493ed2702f" providerId="ADAL" clId="{80960BB4-BFAF-425C-B59B-E9B3E2A63066}" dt="2022-07-18T13:51:44.745" v="2527" actId="20577"/>
        <pc:sldMkLst>
          <pc:docMk/>
          <pc:sldMk cId="0" sldId="259"/>
        </pc:sldMkLst>
        <pc:spChg chg="mod">
          <ac:chgData name="Eilis Kelly" userId="f776dd2c-6401-4d0e-861e-d0493ed2702f" providerId="ADAL" clId="{80960BB4-BFAF-425C-B59B-E9B3E2A63066}" dt="2022-07-18T13:51:44.745" v="2527" actId="20577"/>
          <ac:spMkLst>
            <pc:docMk/>
            <pc:sldMk cId="0" sldId="259"/>
            <ac:spMk id="3" creationId="{1CD4BDC2-9079-40EC-9659-647FF85125FA}"/>
          </ac:spMkLst>
        </pc:spChg>
      </pc:sldChg>
      <pc:sldChg chg="modSp mod">
        <pc:chgData name="Eilis Kelly" userId="f776dd2c-6401-4d0e-861e-d0493ed2702f" providerId="ADAL" clId="{80960BB4-BFAF-425C-B59B-E9B3E2A63066}" dt="2022-07-18T13:30:55.693" v="1735" actId="20577"/>
        <pc:sldMkLst>
          <pc:docMk/>
          <pc:sldMk cId="887147245" sldId="261"/>
        </pc:sldMkLst>
        <pc:spChg chg="mod">
          <ac:chgData name="Eilis Kelly" userId="f776dd2c-6401-4d0e-861e-d0493ed2702f" providerId="ADAL" clId="{80960BB4-BFAF-425C-B59B-E9B3E2A63066}" dt="2022-07-18T13:30:55.693" v="1735" actId="20577"/>
          <ac:spMkLst>
            <pc:docMk/>
            <pc:sldMk cId="887147245" sldId="261"/>
            <ac:spMk id="2" creationId="{00000000-0000-0000-0000-000000000000}"/>
          </ac:spMkLst>
        </pc:spChg>
      </pc:sldChg>
      <pc:sldChg chg="modSp del mod">
        <pc:chgData name="Eilis Kelly" userId="f776dd2c-6401-4d0e-861e-d0493ed2702f" providerId="ADAL" clId="{80960BB4-BFAF-425C-B59B-E9B3E2A63066}" dt="2022-07-18T13:31:14.793" v="1738" actId="47"/>
        <pc:sldMkLst>
          <pc:docMk/>
          <pc:sldMk cId="304785594" sldId="262"/>
        </pc:sldMkLst>
        <pc:spChg chg="mod">
          <ac:chgData name="Eilis Kelly" userId="f776dd2c-6401-4d0e-861e-d0493ed2702f" providerId="ADAL" clId="{80960BB4-BFAF-425C-B59B-E9B3E2A63066}" dt="2022-07-18T13:31:11.717" v="1737" actId="20577"/>
          <ac:spMkLst>
            <pc:docMk/>
            <pc:sldMk cId="304785594" sldId="262"/>
            <ac:spMk id="2" creationId="{00000000-0000-0000-0000-000000000000}"/>
          </ac:spMkLst>
        </pc:spChg>
      </pc:sldChg>
      <pc:sldChg chg="modSp mod">
        <pc:chgData name="Eilis Kelly" userId="f776dd2c-6401-4d0e-861e-d0493ed2702f" providerId="ADAL" clId="{80960BB4-BFAF-425C-B59B-E9B3E2A63066}" dt="2022-07-18T13:33:12.822" v="1803" actId="20577"/>
        <pc:sldMkLst>
          <pc:docMk/>
          <pc:sldMk cId="782980263" sldId="263"/>
        </pc:sldMkLst>
        <pc:spChg chg="mod">
          <ac:chgData name="Eilis Kelly" userId="f776dd2c-6401-4d0e-861e-d0493ed2702f" providerId="ADAL" clId="{80960BB4-BFAF-425C-B59B-E9B3E2A63066}" dt="2022-07-18T13:33:12.822" v="1803" actId="20577"/>
          <ac:spMkLst>
            <pc:docMk/>
            <pc:sldMk cId="782980263" sldId="263"/>
            <ac:spMk id="2" creationId="{00000000-0000-0000-0000-000000000000}"/>
          </ac:spMkLst>
        </pc:spChg>
      </pc:sldChg>
      <pc:sldChg chg="modSp mod">
        <pc:chgData name="Eilis Kelly" userId="f776dd2c-6401-4d0e-861e-d0493ed2702f" providerId="ADAL" clId="{80960BB4-BFAF-425C-B59B-E9B3E2A63066}" dt="2022-07-18T13:34:02.303" v="1809" actId="20577"/>
        <pc:sldMkLst>
          <pc:docMk/>
          <pc:sldMk cId="2050362810" sldId="265"/>
        </pc:sldMkLst>
        <pc:spChg chg="mod">
          <ac:chgData name="Eilis Kelly" userId="f776dd2c-6401-4d0e-861e-d0493ed2702f" providerId="ADAL" clId="{80960BB4-BFAF-425C-B59B-E9B3E2A63066}" dt="2022-07-18T13:34:02.303" v="1809" actId="20577"/>
          <ac:spMkLst>
            <pc:docMk/>
            <pc:sldMk cId="2050362810" sldId="265"/>
            <ac:spMk id="2" creationId="{00000000-0000-0000-0000-000000000000}"/>
          </ac:spMkLst>
        </pc:spChg>
      </pc:sldChg>
      <pc:sldChg chg="modSp mod ord">
        <pc:chgData name="Eilis Kelly" userId="f776dd2c-6401-4d0e-861e-d0493ed2702f" providerId="ADAL" clId="{80960BB4-BFAF-425C-B59B-E9B3E2A63066}" dt="2022-07-18T13:38:25.547" v="2164" actId="1076"/>
        <pc:sldMkLst>
          <pc:docMk/>
          <pc:sldMk cId="1972264054" sldId="267"/>
        </pc:sldMkLst>
        <pc:spChg chg="mod">
          <ac:chgData name="Eilis Kelly" userId="f776dd2c-6401-4d0e-861e-d0493ed2702f" providerId="ADAL" clId="{80960BB4-BFAF-425C-B59B-E9B3E2A63066}" dt="2022-07-18T13:37:29.916" v="2163" actId="20577"/>
          <ac:spMkLst>
            <pc:docMk/>
            <pc:sldMk cId="1972264054" sldId="267"/>
            <ac:spMk id="2" creationId="{00000000-0000-0000-0000-000000000000}"/>
          </ac:spMkLst>
        </pc:spChg>
        <pc:picChg chg="mod">
          <ac:chgData name="Eilis Kelly" userId="f776dd2c-6401-4d0e-861e-d0493ed2702f" providerId="ADAL" clId="{80960BB4-BFAF-425C-B59B-E9B3E2A63066}" dt="2022-07-18T13:38:25.547" v="2164" actId="1076"/>
          <ac:picMkLst>
            <pc:docMk/>
            <pc:sldMk cId="1972264054" sldId="267"/>
            <ac:picMk id="8" creationId="{00000000-0000-0000-0000-000000000000}"/>
          </ac:picMkLst>
        </pc:picChg>
      </pc:sldChg>
      <pc:sldChg chg="modSp mod">
        <pc:chgData name="Eilis Kelly" userId="f776dd2c-6401-4d0e-861e-d0493ed2702f" providerId="ADAL" clId="{80960BB4-BFAF-425C-B59B-E9B3E2A63066}" dt="2022-07-18T13:35:12.864" v="1858" actId="1076"/>
        <pc:sldMkLst>
          <pc:docMk/>
          <pc:sldMk cId="1431864133" sldId="268"/>
        </pc:sldMkLst>
        <pc:picChg chg="mod">
          <ac:chgData name="Eilis Kelly" userId="f776dd2c-6401-4d0e-861e-d0493ed2702f" providerId="ADAL" clId="{80960BB4-BFAF-425C-B59B-E9B3E2A63066}" dt="2022-07-18T13:35:12.864" v="1858" actId="1076"/>
          <ac:picMkLst>
            <pc:docMk/>
            <pc:sldMk cId="1431864133" sldId="268"/>
            <ac:picMk id="2" creationId="{00000000-0000-0000-0000-000000000000}"/>
          </ac:picMkLst>
        </pc:picChg>
      </pc:sldChg>
      <pc:sldChg chg="modSp mod">
        <pc:chgData name="Eilis Kelly" userId="f776dd2c-6401-4d0e-861e-d0493ed2702f" providerId="ADAL" clId="{80960BB4-BFAF-425C-B59B-E9B3E2A63066}" dt="2022-07-18T13:38:33.934" v="2167" actId="20577"/>
        <pc:sldMkLst>
          <pc:docMk/>
          <pc:sldMk cId="638735049" sldId="269"/>
        </pc:sldMkLst>
        <pc:spChg chg="mod">
          <ac:chgData name="Eilis Kelly" userId="f776dd2c-6401-4d0e-861e-d0493ed2702f" providerId="ADAL" clId="{80960BB4-BFAF-425C-B59B-E9B3E2A63066}" dt="2022-07-18T13:38:33.934" v="2167" actId="20577"/>
          <ac:spMkLst>
            <pc:docMk/>
            <pc:sldMk cId="638735049" sldId="269"/>
            <ac:spMk id="2" creationId="{00000000-0000-0000-0000-000000000000}"/>
          </ac:spMkLst>
        </pc:spChg>
        <pc:picChg chg="mod">
          <ac:chgData name="Eilis Kelly" userId="f776dd2c-6401-4d0e-861e-d0493ed2702f" providerId="ADAL" clId="{80960BB4-BFAF-425C-B59B-E9B3E2A63066}" dt="2022-07-18T13:36:10.944" v="1990" actId="1076"/>
          <ac:picMkLst>
            <pc:docMk/>
            <pc:sldMk cId="638735049" sldId="269"/>
            <ac:picMk id="8" creationId="{00000000-0000-0000-0000-000000000000}"/>
          </ac:picMkLst>
        </pc:picChg>
      </pc:sldChg>
      <pc:sldChg chg="modSp mod modAnim">
        <pc:chgData name="Eilis Kelly" userId="f776dd2c-6401-4d0e-861e-d0493ed2702f" providerId="ADAL" clId="{80960BB4-BFAF-425C-B59B-E9B3E2A63066}" dt="2022-07-18T13:39:56.093" v="2184"/>
        <pc:sldMkLst>
          <pc:docMk/>
          <pc:sldMk cId="2096700837" sldId="270"/>
        </pc:sldMkLst>
        <pc:spChg chg="mod">
          <ac:chgData name="Eilis Kelly" userId="f776dd2c-6401-4d0e-861e-d0493ed2702f" providerId="ADAL" clId="{80960BB4-BFAF-425C-B59B-E9B3E2A63066}" dt="2022-07-18T13:39:13.343" v="2177" actId="20577"/>
          <ac:spMkLst>
            <pc:docMk/>
            <pc:sldMk cId="2096700837" sldId="270"/>
            <ac:spMk id="2" creationId="{00000000-0000-0000-0000-000000000000}"/>
          </ac:spMkLst>
        </pc:spChg>
        <pc:picChg chg="mod">
          <ac:chgData name="Eilis Kelly" userId="f776dd2c-6401-4d0e-861e-d0493ed2702f" providerId="ADAL" clId="{80960BB4-BFAF-425C-B59B-E9B3E2A63066}" dt="2022-07-18T13:39:09.607" v="2173" actId="1076"/>
          <ac:picMkLst>
            <pc:docMk/>
            <pc:sldMk cId="2096700837" sldId="270"/>
            <ac:picMk id="8" creationId="{00000000-0000-0000-0000-000000000000}"/>
          </ac:picMkLst>
        </pc:picChg>
      </pc:sldChg>
      <pc:sldChg chg="del">
        <pc:chgData name="Eilis Kelly" userId="f776dd2c-6401-4d0e-861e-d0493ed2702f" providerId="ADAL" clId="{80960BB4-BFAF-425C-B59B-E9B3E2A63066}" dt="2022-07-18T13:41:06.806" v="2185" actId="47"/>
        <pc:sldMkLst>
          <pc:docMk/>
          <pc:sldMk cId="32591600" sldId="271"/>
        </pc:sldMkLst>
      </pc:sldChg>
      <pc:sldChg chg="addSp delSp modSp mod ord delAnim">
        <pc:chgData name="Eilis Kelly" userId="f776dd2c-6401-4d0e-861e-d0493ed2702f" providerId="ADAL" clId="{80960BB4-BFAF-425C-B59B-E9B3E2A63066}" dt="2022-07-18T14:05:56.447" v="2986" actId="1076"/>
        <pc:sldMkLst>
          <pc:docMk/>
          <pc:sldMk cId="0" sldId="274"/>
        </pc:sldMkLst>
        <pc:spChg chg="mod">
          <ac:chgData name="Eilis Kelly" userId="f776dd2c-6401-4d0e-861e-d0493ed2702f" providerId="ADAL" clId="{80960BB4-BFAF-425C-B59B-E9B3E2A63066}" dt="2022-07-18T13:56:02.613" v="2839" actId="20577"/>
          <ac:spMkLst>
            <pc:docMk/>
            <pc:sldMk cId="0" sldId="274"/>
            <ac:spMk id="2" creationId="{A5361EC6-232C-4A20-BA73-D3EECCE765B5}"/>
          </ac:spMkLst>
        </pc:spChg>
        <pc:picChg chg="add mod">
          <ac:chgData name="Eilis Kelly" userId="f776dd2c-6401-4d0e-861e-d0493ed2702f" providerId="ADAL" clId="{80960BB4-BFAF-425C-B59B-E9B3E2A63066}" dt="2022-07-18T14:05:56.447" v="2986" actId="1076"/>
          <ac:picMkLst>
            <pc:docMk/>
            <pc:sldMk cId="0" sldId="274"/>
            <ac:picMk id="4" creationId="{012D2DCE-86E5-6B23-6FEC-E0262D673C6E}"/>
          </ac:picMkLst>
        </pc:picChg>
        <pc:picChg chg="del">
          <ac:chgData name="Eilis Kelly" userId="f776dd2c-6401-4d0e-861e-d0493ed2702f" providerId="ADAL" clId="{80960BB4-BFAF-425C-B59B-E9B3E2A63066}" dt="2022-07-18T14:03:43.795" v="2972" actId="478"/>
          <ac:picMkLst>
            <pc:docMk/>
            <pc:sldMk cId="0" sldId="274"/>
            <ac:picMk id="6" creationId="{C2EC2E43-67D8-4A59-89A4-634FF60DFA52}"/>
          </ac:picMkLst>
        </pc:picChg>
        <pc:picChg chg="del">
          <ac:chgData name="Eilis Kelly" userId="f776dd2c-6401-4d0e-861e-d0493ed2702f" providerId="ADAL" clId="{80960BB4-BFAF-425C-B59B-E9B3E2A63066}" dt="2022-07-18T14:03:42.879" v="2971" actId="478"/>
          <ac:picMkLst>
            <pc:docMk/>
            <pc:sldMk cId="0" sldId="274"/>
            <ac:picMk id="8" creationId="{CF399B36-5B48-4E1C-BB08-1FEE5CDF6822}"/>
          </ac:picMkLst>
        </pc:picChg>
        <pc:picChg chg="del">
          <ac:chgData name="Eilis Kelly" userId="f776dd2c-6401-4d0e-861e-d0493ed2702f" providerId="ADAL" clId="{80960BB4-BFAF-425C-B59B-E9B3E2A63066}" dt="2022-07-18T14:03:42.299" v="2970" actId="478"/>
          <ac:picMkLst>
            <pc:docMk/>
            <pc:sldMk cId="0" sldId="274"/>
            <ac:picMk id="9" creationId="{701C4FD5-C2B7-433E-BFCF-5E9A6BD8717B}"/>
          </ac:picMkLst>
        </pc:picChg>
        <pc:picChg chg="del mod">
          <ac:chgData name="Eilis Kelly" userId="f776dd2c-6401-4d0e-861e-d0493ed2702f" providerId="ADAL" clId="{80960BB4-BFAF-425C-B59B-E9B3E2A63066}" dt="2022-07-18T14:03:41.757" v="2969" actId="478"/>
          <ac:picMkLst>
            <pc:docMk/>
            <pc:sldMk cId="0" sldId="274"/>
            <ac:picMk id="10" creationId="{0792C518-C6C8-4BAA-B1E2-967BA7495A78}"/>
          </ac:picMkLst>
        </pc:picChg>
        <pc:picChg chg="del mod">
          <ac:chgData name="Eilis Kelly" userId="f776dd2c-6401-4d0e-861e-d0493ed2702f" providerId="ADAL" clId="{80960BB4-BFAF-425C-B59B-E9B3E2A63066}" dt="2022-07-18T14:03:40.866" v="2967" actId="478"/>
          <ac:picMkLst>
            <pc:docMk/>
            <pc:sldMk cId="0" sldId="274"/>
            <ac:picMk id="11" creationId="{A10DC250-1C2C-4F43-B97C-6F214B884C35}"/>
          </ac:picMkLst>
        </pc:picChg>
      </pc:sldChg>
      <pc:sldChg chg="addSp delSp modSp mod delAnim">
        <pc:chgData name="Eilis Kelly" userId="f776dd2c-6401-4d0e-861e-d0493ed2702f" providerId="ADAL" clId="{80960BB4-BFAF-425C-B59B-E9B3E2A63066}" dt="2022-07-18T14:03:35.817" v="2966" actId="1076"/>
        <pc:sldMkLst>
          <pc:docMk/>
          <pc:sldMk cId="0" sldId="275"/>
        </pc:sldMkLst>
        <pc:spChg chg="mod">
          <ac:chgData name="Eilis Kelly" userId="f776dd2c-6401-4d0e-861e-d0493ed2702f" providerId="ADAL" clId="{80960BB4-BFAF-425C-B59B-E9B3E2A63066}" dt="2022-07-18T14:03:29.330" v="2961" actId="14100"/>
          <ac:spMkLst>
            <pc:docMk/>
            <pc:sldMk cId="0" sldId="275"/>
            <ac:spMk id="2" creationId="{BAD77D49-91E4-4EB5-B290-E15F52D5AD5C}"/>
          </ac:spMkLst>
        </pc:spChg>
        <pc:picChg chg="add mod">
          <ac:chgData name="Eilis Kelly" userId="f776dd2c-6401-4d0e-861e-d0493ed2702f" providerId="ADAL" clId="{80960BB4-BFAF-425C-B59B-E9B3E2A63066}" dt="2022-07-18T14:03:35.817" v="2966" actId="1076"/>
          <ac:picMkLst>
            <pc:docMk/>
            <pc:sldMk cId="0" sldId="275"/>
            <ac:picMk id="4" creationId="{09C168DB-7403-E467-30CA-EE4DFE6E4508}"/>
          </ac:picMkLst>
        </pc:picChg>
        <pc:picChg chg="del mod">
          <ac:chgData name="Eilis Kelly" userId="f776dd2c-6401-4d0e-861e-d0493ed2702f" providerId="ADAL" clId="{80960BB4-BFAF-425C-B59B-E9B3E2A63066}" dt="2022-07-18T14:02:48.956" v="2954" actId="478"/>
          <ac:picMkLst>
            <pc:docMk/>
            <pc:sldMk cId="0" sldId="275"/>
            <ac:picMk id="5" creationId="{733809D5-8B9D-4545-8C0D-18583AD1FE15}"/>
          </ac:picMkLst>
        </pc:picChg>
        <pc:picChg chg="del mod">
          <ac:chgData name="Eilis Kelly" userId="f776dd2c-6401-4d0e-861e-d0493ed2702f" providerId="ADAL" clId="{80960BB4-BFAF-425C-B59B-E9B3E2A63066}" dt="2022-07-18T14:03:34.211" v="2965" actId="478"/>
          <ac:picMkLst>
            <pc:docMk/>
            <pc:sldMk cId="0" sldId="275"/>
            <ac:picMk id="6" creationId="{D4253725-660C-4906-950F-4748715EE098}"/>
          </ac:picMkLst>
        </pc:picChg>
        <pc:picChg chg="del mod">
          <ac:chgData name="Eilis Kelly" userId="f776dd2c-6401-4d0e-861e-d0493ed2702f" providerId="ADAL" clId="{80960BB4-BFAF-425C-B59B-E9B3E2A63066}" dt="2022-07-18T14:02:51.357" v="2955" actId="478"/>
          <ac:picMkLst>
            <pc:docMk/>
            <pc:sldMk cId="0" sldId="275"/>
            <ac:picMk id="7" creationId="{F044C345-D96F-498B-A751-76E5DB4032E3}"/>
          </ac:picMkLst>
        </pc:picChg>
        <pc:picChg chg="del mod">
          <ac:chgData name="Eilis Kelly" userId="f776dd2c-6401-4d0e-861e-d0493ed2702f" providerId="ADAL" clId="{80960BB4-BFAF-425C-B59B-E9B3E2A63066}" dt="2022-07-18T13:52:19.913" v="2538" actId="478"/>
          <ac:picMkLst>
            <pc:docMk/>
            <pc:sldMk cId="0" sldId="275"/>
            <ac:picMk id="8" creationId="{B0D74E69-41AA-4382-B210-172881645436}"/>
          </ac:picMkLst>
        </pc:picChg>
        <pc:picChg chg="del mod">
          <ac:chgData name="Eilis Kelly" userId="f776dd2c-6401-4d0e-861e-d0493ed2702f" providerId="ADAL" clId="{80960BB4-BFAF-425C-B59B-E9B3E2A63066}" dt="2022-07-18T14:02:46.768" v="2952" actId="478"/>
          <ac:picMkLst>
            <pc:docMk/>
            <pc:sldMk cId="0" sldId="275"/>
            <ac:picMk id="9" creationId="{773ADBFD-860E-4EC6-97FB-87428E41309E}"/>
          </ac:picMkLst>
        </pc:picChg>
        <pc:picChg chg="del mod">
          <ac:chgData name="Eilis Kelly" userId="f776dd2c-6401-4d0e-861e-d0493ed2702f" providerId="ADAL" clId="{80960BB4-BFAF-425C-B59B-E9B3E2A63066}" dt="2022-07-18T13:52:06.665" v="2530" actId="478"/>
          <ac:picMkLst>
            <pc:docMk/>
            <pc:sldMk cId="0" sldId="275"/>
            <ac:picMk id="10" creationId="{8D8DFBF4-AB7F-4B89-B440-81A246247B50}"/>
          </ac:picMkLst>
        </pc:picChg>
      </pc:sldChg>
      <pc:sldChg chg="addSp delSp modSp mod ord">
        <pc:chgData name="Eilis Kelly" userId="f776dd2c-6401-4d0e-861e-d0493ed2702f" providerId="ADAL" clId="{80960BB4-BFAF-425C-B59B-E9B3E2A63066}" dt="2022-07-18T14:05:21.088" v="2980" actId="1076"/>
        <pc:sldMkLst>
          <pc:docMk/>
          <pc:sldMk cId="0" sldId="276"/>
        </pc:sldMkLst>
        <pc:spChg chg="mod">
          <ac:chgData name="Eilis Kelly" userId="f776dd2c-6401-4d0e-861e-d0493ed2702f" providerId="ADAL" clId="{80960BB4-BFAF-425C-B59B-E9B3E2A63066}" dt="2022-07-18T13:58:55.761" v="2933" actId="12"/>
          <ac:spMkLst>
            <pc:docMk/>
            <pc:sldMk cId="0" sldId="276"/>
            <ac:spMk id="2" creationId="{A22EF7F6-AC6A-49A1-8BB9-EF5E604893E0}"/>
          </ac:spMkLst>
        </pc:spChg>
        <pc:picChg chg="add mod">
          <ac:chgData name="Eilis Kelly" userId="f776dd2c-6401-4d0e-861e-d0493ed2702f" providerId="ADAL" clId="{80960BB4-BFAF-425C-B59B-E9B3E2A63066}" dt="2022-07-18T14:05:21.088" v="2980" actId="1076"/>
          <ac:picMkLst>
            <pc:docMk/>
            <pc:sldMk cId="0" sldId="276"/>
            <ac:picMk id="4" creationId="{89E23560-E8F8-9DF1-C07A-CC3A1F693265}"/>
          </ac:picMkLst>
        </pc:picChg>
        <pc:picChg chg="mod">
          <ac:chgData name="Eilis Kelly" userId="f776dd2c-6401-4d0e-861e-d0493ed2702f" providerId="ADAL" clId="{80960BB4-BFAF-425C-B59B-E9B3E2A63066}" dt="2022-07-18T14:05:19.439" v="2979" actId="1076"/>
          <ac:picMkLst>
            <pc:docMk/>
            <pc:sldMk cId="0" sldId="276"/>
            <ac:picMk id="7" creationId="{E139FCF3-D5D2-4B69-861C-6A8E449DC667}"/>
          </ac:picMkLst>
        </pc:picChg>
        <pc:picChg chg="del">
          <ac:chgData name="Eilis Kelly" userId="f776dd2c-6401-4d0e-861e-d0493ed2702f" providerId="ADAL" clId="{80960BB4-BFAF-425C-B59B-E9B3E2A63066}" dt="2022-07-18T14:05:03.966" v="2977" actId="478"/>
          <ac:picMkLst>
            <pc:docMk/>
            <pc:sldMk cId="0" sldId="276"/>
            <ac:picMk id="8" creationId="{4F8D1030-9F0F-4443-8F67-60827A6281D3}"/>
          </ac:picMkLst>
        </pc:picChg>
      </pc:sldChg>
      <pc:sldChg chg="addSp delSp modSp new mod">
        <pc:chgData name="Eilis Kelly" userId="f776dd2c-6401-4d0e-861e-d0493ed2702f" providerId="ADAL" clId="{80960BB4-BFAF-425C-B59B-E9B3E2A63066}" dt="2022-07-18T13:10:21.447" v="1006" actId="1076"/>
        <pc:sldMkLst>
          <pc:docMk/>
          <pc:sldMk cId="136693282" sldId="280"/>
        </pc:sldMkLst>
        <pc:spChg chg="del">
          <ac:chgData name="Eilis Kelly" userId="f776dd2c-6401-4d0e-861e-d0493ed2702f" providerId="ADAL" clId="{80960BB4-BFAF-425C-B59B-E9B3E2A63066}" dt="2022-07-18T12:52:35.375" v="14" actId="478"/>
          <ac:spMkLst>
            <pc:docMk/>
            <pc:sldMk cId="136693282" sldId="280"/>
            <ac:spMk id="2" creationId="{E85D70FB-659C-D7DD-5D75-F0F104C48FDA}"/>
          </ac:spMkLst>
        </pc:spChg>
        <pc:spChg chg="del">
          <ac:chgData name="Eilis Kelly" userId="f776dd2c-6401-4d0e-861e-d0493ed2702f" providerId="ADAL" clId="{80960BB4-BFAF-425C-B59B-E9B3E2A63066}" dt="2022-07-18T12:52:38.476" v="15" actId="478"/>
          <ac:spMkLst>
            <pc:docMk/>
            <pc:sldMk cId="136693282" sldId="280"/>
            <ac:spMk id="3" creationId="{3C11FF5F-6704-2764-956B-68B954E424F4}"/>
          </ac:spMkLst>
        </pc:spChg>
        <pc:graphicFrameChg chg="add mod modGraphic">
          <ac:chgData name="Eilis Kelly" userId="f776dd2c-6401-4d0e-861e-d0493ed2702f" providerId="ADAL" clId="{80960BB4-BFAF-425C-B59B-E9B3E2A63066}" dt="2022-07-18T13:10:21.447" v="1006" actId="1076"/>
          <ac:graphicFrameMkLst>
            <pc:docMk/>
            <pc:sldMk cId="136693282" sldId="280"/>
            <ac:graphicFrameMk id="4" creationId="{95607D76-8156-6AE8-FFA6-57F9538935B6}"/>
          </ac:graphicFrameMkLst>
        </pc:graphicFrameChg>
      </pc:sldChg>
      <pc:sldChg chg="delSp modSp new mod">
        <pc:chgData name="Eilis Kelly" userId="f776dd2c-6401-4d0e-861e-d0493ed2702f" providerId="ADAL" clId="{80960BB4-BFAF-425C-B59B-E9B3E2A63066}" dt="2022-07-18T13:26:18.337" v="1536" actId="478"/>
        <pc:sldMkLst>
          <pc:docMk/>
          <pc:sldMk cId="2889704381" sldId="281"/>
        </pc:sldMkLst>
        <pc:spChg chg="mod">
          <ac:chgData name="Eilis Kelly" userId="f776dd2c-6401-4d0e-861e-d0493ed2702f" providerId="ADAL" clId="{80960BB4-BFAF-425C-B59B-E9B3E2A63066}" dt="2022-07-18T13:26:14.467" v="1535" actId="403"/>
          <ac:spMkLst>
            <pc:docMk/>
            <pc:sldMk cId="2889704381" sldId="281"/>
            <ac:spMk id="2" creationId="{EDD0C202-31A2-71AA-FF85-808D81CB80AC}"/>
          </ac:spMkLst>
        </pc:spChg>
        <pc:spChg chg="del">
          <ac:chgData name="Eilis Kelly" userId="f776dd2c-6401-4d0e-861e-d0493ed2702f" providerId="ADAL" clId="{80960BB4-BFAF-425C-B59B-E9B3E2A63066}" dt="2022-07-18T13:26:18.337" v="1536" actId="478"/>
          <ac:spMkLst>
            <pc:docMk/>
            <pc:sldMk cId="2889704381" sldId="281"/>
            <ac:spMk id="3" creationId="{09BF97A5-27ED-7F49-1A52-0207D377CB83}"/>
          </ac:spMkLst>
        </pc:spChg>
      </pc:sldChg>
      <pc:sldChg chg="modSp new mod modAnim">
        <pc:chgData name="Eilis Kelly" userId="f776dd2c-6401-4d0e-861e-d0493ed2702f" providerId="ADAL" clId="{80960BB4-BFAF-425C-B59B-E9B3E2A63066}" dt="2022-07-18T13:42:26.716" v="2250" actId="313"/>
        <pc:sldMkLst>
          <pc:docMk/>
          <pc:sldMk cId="2865308511" sldId="282"/>
        </pc:sldMkLst>
        <pc:spChg chg="mod">
          <ac:chgData name="Eilis Kelly" userId="f776dd2c-6401-4d0e-861e-d0493ed2702f" providerId="ADAL" clId="{80960BB4-BFAF-425C-B59B-E9B3E2A63066}" dt="2022-07-18T13:11:34.439" v="1042" actId="2711"/>
          <ac:spMkLst>
            <pc:docMk/>
            <pc:sldMk cId="2865308511" sldId="282"/>
            <ac:spMk id="2" creationId="{99A275ED-6644-804F-E498-B71468EE8A2F}"/>
          </ac:spMkLst>
        </pc:spChg>
        <pc:spChg chg="mod">
          <ac:chgData name="Eilis Kelly" userId="f776dd2c-6401-4d0e-861e-d0493ed2702f" providerId="ADAL" clId="{80960BB4-BFAF-425C-B59B-E9B3E2A63066}" dt="2022-07-18T13:42:26.716" v="2250" actId="313"/>
          <ac:spMkLst>
            <pc:docMk/>
            <pc:sldMk cId="2865308511" sldId="282"/>
            <ac:spMk id="3" creationId="{29C5F82C-C53F-DB6A-8C3A-170B139D0758}"/>
          </ac:spMkLst>
        </pc:spChg>
      </pc:sldChg>
      <pc:sldChg chg="modSp new modAnim">
        <pc:chgData name="Eilis Kelly" userId="f776dd2c-6401-4d0e-861e-d0493ed2702f" providerId="ADAL" clId="{80960BB4-BFAF-425C-B59B-E9B3E2A63066}" dt="2022-07-18T13:26:39.052" v="1537"/>
        <pc:sldMkLst>
          <pc:docMk/>
          <pc:sldMk cId="2600127642" sldId="283"/>
        </pc:sldMkLst>
        <pc:spChg chg="mod">
          <ac:chgData name="Eilis Kelly" userId="f776dd2c-6401-4d0e-861e-d0493ed2702f" providerId="ADAL" clId="{80960BB4-BFAF-425C-B59B-E9B3E2A63066}" dt="2022-07-18T13:20:16.364" v="1390" actId="20577"/>
          <ac:spMkLst>
            <pc:docMk/>
            <pc:sldMk cId="2600127642" sldId="283"/>
            <ac:spMk id="2" creationId="{04DF02FA-BE0F-6122-1960-5ED8FC609ABA}"/>
          </ac:spMkLst>
        </pc:spChg>
        <pc:spChg chg="mod">
          <ac:chgData name="Eilis Kelly" userId="f776dd2c-6401-4d0e-861e-d0493ed2702f" providerId="ADAL" clId="{80960BB4-BFAF-425C-B59B-E9B3E2A63066}" dt="2022-07-18T13:25:26.875" v="1516" actId="20577"/>
          <ac:spMkLst>
            <pc:docMk/>
            <pc:sldMk cId="2600127642" sldId="283"/>
            <ac:spMk id="3" creationId="{52676CDE-6985-AB74-F25D-2F8F4B17BBEC}"/>
          </ac:spMkLst>
        </pc:spChg>
      </pc:sldChg>
      <pc:sldChg chg="addSp delSp modSp new mod">
        <pc:chgData name="Eilis Kelly" userId="f776dd2c-6401-4d0e-861e-d0493ed2702f" providerId="ADAL" clId="{80960BB4-BFAF-425C-B59B-E9B3E2A63066}" dt="2022-07-18T13:31:04.117" v="1736" actId="1076"/>
        <pc:sldMkLst>
          <pc:docMk/>
          <pc:sldMk cId="4049353540" sldId="284"/>
        </pc:sldMkLst>
        <pc:spChg chg="del">
          <ac:chgData name="Eilis Kelly" userId="f776dd2c-6401-4d0e-861e-d0493ed2702f" providerId="ADAL" clId="{80960BB4-BFAF-425C-B59B-E9B3E2A63066}" dt="2022-07-18T13:29:18.922" v="1590" actId="478"/>
          <ac:spMkLst>
            <pc:docMk/>
            <pc:sldMk cId="4049353540" sldId="284"/>
            <ac:spMk id="2" creationId="{64120393-E4E5-76B1-E220-A2C500BF7913}"/>
          </ac:spMkLst>
        </pc:spChg>
        <pc:spChg chg="del">
          <ac:chgData name="Eilis Kelly" userId="f776dd2c-6401-4d0e-861e-d0493ed2702f" providerId="ADAL" clId="{80960BB4-BFAF-425C-B59B-E9B3E2A63066}" dt="2022-07-18T13:29:20.794" v="1591" actId="478"/>
          <ac:spMkLst>
            <pc:docMk/>
            <pc:sldMk cId="4049353540" sldId="284"/>
            <ac:spMk id="3" creationId="{CF37266F-48B5-E599-71EA-8B28BCCB6759}"/>
          </ac:spMkLst>
        </pc:spChg>
        <pc:spChg chg="add mod">
          <ac:chgData name="Eilis Kelly" userId="f776dd2c-6401-4d0e-861e-d0493ed2702f" providerId="ADAL" clId="{80960BB4-BFAF-425C-B59B-E9B3E2A63066}" dt="2022-07-18T13:31:04.117" v="1736" actId="1076"/>
          <ac:spMkLst>
            <pc:docMk/>
            <pc:sldMk cId="4049353540" sldId="284"/>
            <ac:spMk id="5" creationId="{69E0D80D-FF70-E380-24C1-8C5DE20F0142}"/>
          </ac:spMkLst>
        </pc:spChg>
      </pc:sldChg>
      <pc:sldChg chg="add">
        <pc:chgData name="Eilis Kelly" userId="f776dd2c-6401-4d0e-861e-d0493ed2702f" providerId="ADAL" clId="{80960BB4-BFAF-425C-B59B-E9B3E2A63066}" dt="2022-07-18T13:36:37.829" v="2099" actId="2890"/>
        <pc:sldMkLst>
          <pc:docMk/>
          <pc:sldMk cId="2314172317" sldId="285"/>
        </pc:sldMkLst>
      </pc:sldChg>
      <pc:sldChg chg="addSp delSp modSp new mod">
        <pc:chgData name="Eilis Kelly" userId="f776dd2c-6401-4d0e-861e-d0493ed2702f" providerId="ADAL" clId="{80960BB4-BFAF-425C-B59B-E9B3E2A63066}" dt="2022-07-18T13:47:08.646" v="2306" actId="20577"/>
        <pc:sldMkLst>
          <pc:docMk/>
          <pc:sldMk cId="1158186382" sldId="286"/>
        </pc:sldMkLst>
        <pc:spChg chg="add del mod">
          <ac:chgData name="Eilis Kelly" userId="f776dd2c-6401-4d0e-861e-d0493ed2702f" providerId="ADAL" clId="{80960BB4-BFAF-425C-B59B-E9B3E2A63066}" dt="2022-07-18T13:44:40.137" v="2269" actId="115"/>
          <ac:spMkLst>
            <pc:docMk/>
            <pc:sldMk cId="1158186382" sldId="286"/>
            <ac:spMk id="2" creationId="{1B80ADF1-82E0-7EB1-3763-58813331A90D}"/>
          </ac:spMkLst>
        </pc:spChg>
        <pc:spChg chg="del mod">
          <ac:chgData name="Eilis Kelly" userId="f776dd2c-6401-4d0e-861e-d0493ed2702f" providerId="ADAL" clId="{80960BB4-BFAF-425C-B59B-E9B3E2A63066}" dt="2022-07-18T13:43:32.509" v="2252" actId="478"/>
          <ac:spMkLst>
            <pc:docMk/>
            <pc:sldMk cId="1158186382" sldId="286"/>
            <ac:spMk id="3" creationId="{8AD76392-CB9A-EEEB-E569-CE3F8226B1D3}"/>
          </ac:spMkLst>
        </pc:spChg>
        <pc:spChg chg="add del mod">
          <ac:chgData name="Eilis Kelly" userId="f776dd2c-6401-4d0e-861e-d0493ed2702f" providerId="ADAL" clId="{80960BB4-BFAF-425C-B59B-E9B3E2A63066}" dt="2022-07-18T13:44:21.421" v="2262" actId="478"/>
          <ac:spMkLst>
            <pc:docMk/>
            <pc:sldMk cId="1158186382" sldId="286"/>
            <ac:spMk id="5" creationId="{5830B446-CF43-0942-CAFE-F35ED5F869E8}"/>
          </ac:spMkLst>
        </pc:spChg>
        <pc:spChg chg="add del mod">
          <ac:chgData name="Eilis Kelly" userId="f776dd2c-6401-4d0e-861e-d0493ed2702f" providerId="ADAL" clId="{80960BB4-BFAF-425C-B59B-E9B3E2A63066}" dt="2022-07-18T13:44:16.434" v="2260" actId="478"/>
          <ac:spMkLst>
            <pc:docMk/>
            <pc:sldMk cId="1158186382" sldId="286"/>
            <ac:spMk id="7" creationId="{993947AF-864B-52A4-077C-C09E762E0F1A}"/>
          </ac:spMkLst>
        </pc:spChg>
        <pc:spChg chg="add mod">
          <ac:chgData name="Eilis Kelly" userId="f776dd2c-6401-4d0e-861e-d0493ed2702f" providerId="ADAL" clId="{80960BB4-BFAF-425C-B59B-E9B3E2A63066}" dt="2022-07-18T13:47:08.646" v="2306" actId="20577"/>
          <ac:spMkLst>
            <pc:docMk/>
            <pc:sldMk cId="1158186382" sldId="286"/>
            <ac:spMk id="10" creationId="{4A0DD643-E4C5-A9A6-D8E9-309177FDCE80}"/>
          </ac:spMkLst>
        </pc:spChg>
        <pc:picChg chg="add mod">
          <ac:chgData name="Eilis Kelly" userId="f776dd2c-6401-4d0e-861e-d0493ed2702f" providerId="ADAL" clId="{80960BB4-BFAF-425C-B59B-E9B3E2A63066}" dt="2022-07-18T13:44:34.528" v="2267" actId="1076"/>
          <ac:picMkLst>
            <pc:docMk/>
            <pc:sldMk cId="1158186382" sldId="286"/>
            <ac:picMk id="9" creationId="{17F16275-4159-6556-A980-225651E24409}"/>
          </ac:picMkLst>
        </pc:picChg>
      </pc:sldChg>
      <pc:sldChg chg="modSp add ord modAnim">
        <pc:chgData name="Eilis Kelly" userId="f776dd2c-6401-4d0e-861e-d0493ed2702f" providerId="ADAL" clId="{80960BB4-BFAF-425C-B59B-E9B3E2A63066}" dt="2022-07-18T13:50:30.291" v="2516" actId="20577"/>
        <pc:sldMkLst>
          <pc:docMk/>
          <pc:sldMk cId="4164434961" sldId="287"/>
        </pc:sldMkLst>
        <pc:spChg chg="mod">
          <ac:chgData name="Eilis Kelly" userId="f776dd2c-6401-4d0e-861e-d0493ed2702f" providerId="ADAL" clId="{80960BB4-BFAF-425C-B59B-E9B3E2A63066}" dt="2022-07-18T13:50:30.291" v="2516" actId="20577"/>
          <ac:spMkLst>
            <pc:docMk/>
            <pc:sldMk cId="4164434961" sldId="287"/>
            <ac:spMk id="2" creationId="{00000000-0000-0000-0000-000000000000}"/>
          </ac:spMkLst>
        </pc:spChg>
      </pc:sldChg>
      <pc:sldChg chg="add del">
        <pc:chgData name="Eilis Kelly" userId="f776dd2c-6401-4d0e-861e-d0493ed2702f" providerId="ADAL" clId="{80960BB4-BFAF-425C-B59B-E9B3E2A63066}" dt="2022-07-18T13:56:15.844" v="2841" actId="2890"/>
        <pc:sldMkLst>
          <pc:docMk/>
          <pc:sldMk cId="1558565488" sldId="288"/>
        </pc:sldMkLst>
      </pc:sldChg>
      <pc:sldChg chg="addSp delSp modSp add mod ord delAnim">
        <pc:chgData name="Eilis Kelly" userId="f776dd2c-6401-4d0e-861e-d0493ed2702f" providerId="ADAL" clId="{80960BB4-BFAF-425C-B59B-E9B3E2A63066}" dt="2022-07-18T14:02:39.425" v="2950" actId="1076"/>
        <pc:sldMkLst>
          <pc:docMk/>
          <pc:sldMk cId="3978023441" sldId="288"/>
        </pc:sldMkLst>
        <pc:spChg chg="mod">
          <ac:chgData name="Eilis Kelly" userId="f776dd2c-6401-4d0e-861e-d0493ed2702f" providerId="ADAL" clId="{80960BB4-BFAF-425C-B59B-E9B3E2A63066}" dt="2022-07-18T14:02:39.425" v="2950" actId="1076"/>
          <ac:spMkLst>
            <pc:docMk/>
            <pc:sldMk cId="3978023441" sldId="288"/>
            <ac:spMk id="2" creationId="{BAD77D49-91E4-4EB5-B290-E15F52D5AD5C}"/>
          </ac:spMkLst>
        </pc:spChg>
        <pc:picChg chg="add mod">
          <ac:chgData name="Eilis Kelly" userId="f776dd2c-6401-4d0e-861e-d0493ed2702f" providerId="ADAL" clId="{80960BB4-BFAF-425C-B59B-E9B3E2A63066}" dt="2022-07-18T14:02:38.050" v="2949" actId="1076"/>
          <ac:picMkLst>
            <pc:docMk/>
            <pc:sldMk cId="3978023441" sldId="288"/>
            <ac:picMk id="4" creationId="{8B532B32-DDE9-D125-2E30-DC39B711997E}"/>
          </ac:picMkLst>
        </pc:picChg>
        <pc:picChg chg="del">
          <ac:chgData name="Eilis Kelly" userId="f776dd2c-6401-4d0e-861e-d0493ed2702f" providerId="ADAL" clId="{80960BB4-BFAF-425C-B59B-E9B3E2A63066}" dt="2022-07-18T13:57:44.912" v="2893" actId="478"/>
          <ac:picMkLst>
            <pc:docMk/>
            <pc:sldMk cId="3978023441" sldId="288"/>
            <ac:picMk id="5" creationId="{733809D5-8B9D-4545-8C0D-18583AD1FE15}"/>
          </ac:picMkLst>
        </pc:picChg>
        <pc:picChg chg="del">
          <ac:chgData name="Eilis Kelly" userId="f776dd2c-6401-4d0e-861e-d0493ed2702f" providerId="ADAL" clId="{80960BB4-BFAF-425C-B59B-E9B3E2A63066}" dt="2022-07-18T13:57:44.507" v="2892" actId="478"/>
          <ac:picMkLst>
            <pc:docMk/>
            <pc:sldMk cId="3978023441" sldId="288"/>
            <ac:picMk id="6" creationId="{D4253725-660C-4906-950F-4748715EE098}"/>
          </ac:picMkLst>
        </pc:picChg>
        <pc:picChg chg="del">
          <ac:chgData name="Eilis Kelly" userId="f776dd2c-6401-4d0e-861e-d0493ed2702f" providerId="ADAL" clId="{80960BB4-BFAF-425C-B59B-E9B3E2A63066}" dt="2022-07-18T13:57:46.076" v="2894" actId="478"/>
          <ac:picMkLst>
            <pc:docMk/>
            <pc:sldMk cId="3978023441" sldId="288"/>
            <ac:picMk id="7" creationId="{F044C345-D96F-498B-A751-76E5DB4032E3}"/>
          </ac:picMkLst>
        </pc:picChg>
        <pc:picChg chg="del">
          <ac:chgData name="Eilis Kelly" userId="f776dd2c-6401-4d0e-861e-d0493ed2702f" providerId="ADAL" clId="{80960BB4-BFAF-425C-B59B-E9B3E2A63066}" dt="2022-07-18T13:57:43.818" v="2891" actId="478"/>
          <ac:picMkLst>
            <pc:docMk/>
            <pc:sldMk cId="3978023441" sldId="288"/>
            <ac:picMk id="9" creationId="{773ADBFD-860E-4EC6-97FB-87428E41309E}"/>
          </ac:picMkLst>
        </pc:picChg>
        <pc:picChg chg="add del mod">
          <ac:chgData name="Eilis Kelly" userId="f776dd2c-6401-4d0e-861e-d0493ed2702f" providerId="ADAL" clId="{80960BB4-BFAF-425C-B59B-E9B3E2A63066}" dt="2022-07-18T13:59:47.904" v="2943" actId="478"/>
          <ac:picMkLst>
            <pc:docMk/>
            <pc:sldMk cId="3978023441" sldId="288"/>
            <ac:picMk id="1026" creationId="{FB834E9C-216B-6DE3-6038-8C6BAEB69B03}"/>
          </ac:picMkLst>
        </pc:picChg>
      </pc:sldChg>
      <pc:sldChg chg="new">
        <pc:chgData name="Eilis Kelly" userId="f776dd2c-6401-4d0e-861e-d0493ed2702f" providerId="ADAL" clId="{80960BB4-BFAF-425C-B59B-E9B3E2A63066}" dt="2022-07-21T14:37:05.701" v="2987" actId="680"/>
        <pc:sldMkLst>
          <pc:docMk/>
          <pc:sldMk cId="3071990852"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18/12/2023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After Christmas and to order by Feb 1</a:t>
            </a:r>
            <a:r>
              <a:rPr lang="en-GB" baseline="30000" dirty="0"/>
              <a:t>st</a:t>
            </a:r>
            <a:r>
              <a:rPr lang="en-GB" dirty="0"/>
              <a:t> </a:t>
            </a:r>
          </a:p>
        </p:txBody>
      </p:sp>
      <p:sp>
        <p:nvSpPr>
          <p:cNvPr id="4" name="Slide Number Placeholder 3"/>
          <p:cNvSpPr>
            <a:spLocks noGrp="1"/>
          </p:cNvSpPr>
          <p:nvPr>
            <p:ph type="sldNum" sz="quarter" idx="5"/>
          </p:nvPr>
        </p:nvSpPr>
        <p:spPr/>
        <p:txBody>
          <a:bodyPr/>
          <a:lstStyle/>
          <a:p>
            <a:fld id="{4C49F86A-7B71-2B40-9FF2-CACC318641C1}" type="slidenum">
              <a:rPr lang="en-GB" smtClean="0"/>
              <a:t>32</a:t>
            </a:fld>
            <a:endParaRPr lang="en-GB"/>
          </a:p>
        </p:txBody>
      </p:sp>
    </p:spTree>
    <p:extLst>
      <p:ext uri="{BB962C8B-B14F-4D97-AF65-F5344CB8AC3E}">
        <p14:creationId xmlns:p14="http://schemas.microsoft.com/office/powerpoint/2010/main" val="192842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18/12/2023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18/12/2023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C202-31A2-71AA-FF85-808D81CB80AC}"/>
              </a:ext>
            </a:extLst>
          </p:cNvPr>
          <p:cNvSpPr>
            <a:spLocks noGrp="1"/>
          </p:cNvSpPr>
          <p:nvPr>
            <p:ph type="ctrTitle"/>
          </p:nvPr>
        </p:nvSpPr>
        <p:spPr>
          <a:xfrm>
            <a:off x="685800" y="2981730"/>
            <a:ext cx="7772400" cy="2387600"/>
          </a:xfrm>
        </p:spPr>
        <p:txBody>
          <a:bodyPr>
            <a:normAutofit fontScale="90000"/>
          </a:bodyPr>
          <a:lstStyle/>
          <a:p>
            <a:r>
              <a:rPr lang="en-GB" sz="11500" dirty="0">
                <a:latin typeface="Letter-join Basic 8" panose="02000505000000020003" pitchFamily="50" charset="0"/>
              </a:rPr>
              <a:t>Year 6</a:t>
            </a:r>
            <a:br>
              <a:rPr lang="en-GB" sz="11500" dirty="0">
                <a:latin typeface="Letter-join Basic 8" panose="02000505000000020003" pitchFamily="50" charset="0"/>
              </a:rPr>
            </a:br>
            <a:r>
              <a:rPr lang="en-GB" sz="11500" dirty="0">
                <a:latin typeface="Letter-join Basic 8" panose="02000505000000020003" pitchFamily="50" charset="0"/>
              </a:rPr>
              <a:t>Parents Information</a:t>
            </a:r>
          </a:p>
        </p:txBody>
      </p:sp>
    </p:spTree>
    <p:extLst>
      <p:ext uri="{BB962C8B-B14F-4D97-AF65-F5344CB8AC3E}">
        <p14:creationId xmlns:p14="http://schemas.microsoft.com/office/powerpoint/2010/main" val="288970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8595-C879-4403-33AF-24DDC715E7F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0C49DB0-C998-F2D1-B149-9C77A4B05AC0}"/>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2DF7516A-7F99-904C-7A98-333F17C4E2E6}"/>
              </a:ext>
            </a:extLst>
          </p:cNvPr>
          <p:cNvPicPr>
            <a:picLocks noChangeAspect="1"/>
          </p:cNvPicPr>
          <p:nvPr/>
        </p:nvPicPr>
        <p:blipFill>
          <a:blip r:embed="rId2"/>
          <a:stretch>
            <a:fillRect/>
          </a:stretch>
        </p:blipFill>
        <p:spPr>
          <a:xfrm>
            <a:off x="122306" y="365126"/>
            <a:ext cx="8899388" cy="3297383"/>
          </a:xfrm>
          <a:prstGeom prst="rect">
            <a:avLst/>
          </a:prstGeom>
        </p:spPr>
      </p:pic>
    </p:spTree>
    <p:extLst>
      <p:ext uri="{BB962C8B-B14F-4D97-AF65-F5344CB8AC3E}">
        <p14:creationId xmlns:p14="http://schemas.microsoft.com/office/powerpoint/2010/main" val="2759682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734291" y="380708"/>
            <a:ext cx="7883237" cy="5447645"/>
          </a:xfrm>
          <a:prstGeom prst="rect">
            <a:avLst/>
          </a:prstGeom>
        </p:spPr>
        <p:txBody>
          <a:bodyPr wrap="square">
            <a:spAutoFit/>
          </a:bodyPr>
          <a:lstStyle/>
          <a:p>
            <a:pPr algn="ctr"/>
            <a:endParaRPr lang="en-GB" sz="3200" b="1" dirty="0">
              <a:solidFill>
                <a:srgbClr val="FF0000"/>
              </a:solidFill>
              <a:latin typeface="Arial" charset="0"/>
              <a:ea typeface="Arial" charset="0"/>
              <a:cs typeface="Arial" charset="0"/>
            </a:endParaRPr>
          </a:p>
          <a:p>
            <a:pPr algn="ctr"/>
            <a:r>
              <a:rPr lang="en-GB" sz="3200" b="1" dirty="0">
                <a:solidFill>
                  <a:srgbClr val="FF0000"/>
                </a:solidFill>
                <a:latin typeface="Arial" charset="0"/>
                <a:ea typeface="Arial" charset="0"/>
                <a:cs typeface="Arial" charset="0"/>
              </a:rPr>
              <a:t>How do the tests take place?</a:t>
            </a:r>
            <a:br>
              <a:rPr lang="en-GB" sz="4000" b="1" dirty="0">
                <a:solidFill>
                  <a:srgbClr val="FF0000"/>
                </a:solidFill>
                <a:latin typeface="Arial" charset="0"/>
                <a:ea typeface="Arial" charset="0"/>
                <a:cs typeface="Arial" charset="0"/>
              </a:rPr>
            </a:br>
            <a:endParaRPr lang="en-GB" sz="2400" b="1" dirty="0">
              <a:solidFill>
                <a:srgbClr val="FF000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In classrooms.</a:t>
            </a:r>
          </a:p>
          <a:p>
            <a:pPr marL="342900" indent="-342900">
              <a:buFont typeface="Arial" charset="0"/>
              <a:buChar char="•"/>
            </a:pPr>
            <a:endParaRPr lang="en-GB" sz="2000"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Test conditions.</a:t>
            </a:r>
          </a:p>
          <a:p>
            <a:pPr marL="342900" indent="-342900">
              <a:buFont typeface="Arial" charset="0"/>
              <a:buChar char="•"/>
            </a:pPr>
            <a:endParaRPr lang="en-GB" sz="2000"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Sent away to be marked externally. </a:t>
            </a:r>
          </a:p>
          <a:p>
            <a:pPr marL="342900" indent="-342900">
              <a:buFont typeface="Arial" charset="0"/>
              <a:buChar char="•"/>
            </a:pPr>
            <a:endParaRPr lang="en-GB" sz="2000"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Results are returned to school in July.</a:t>
            </a:r>
          </a:p>
          <a:p>
            <a:pPr marL="342900" indent="-342900">
              <a:buFont typeface="Arial" charset="0"/>
              <a:buChar char="•"/>
            </a:pPr>
            <a:endParaRPr lang="en-GB" sz="2000"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Provision for children with addition needs (scribe, rest breaks, extra time, reader)</a:t>
            </a:r>
          </a:p>
          <a:p>
            <a:pPr marL="342900" indent="-342900">
              <a:buFont typeface="Arial" charset="0"/>
              <a:buChar char="•"/>
            </a:pPr>
            <a:endParaRPr lang="en-GB" sz="2000" b="1" dirty="0">
              <a:solidFill>
                <a:srgbClr val="002060"/>
              </a:solidFill>
              <a:latin typeface="Arial" charset="0"/>
              <a:ea typeface="Arial" charset="0"/>
              <a:cs typeface="Arial" charset="0"/>
            </a:endParaRPr>
          </a:p>
          <a:p>
            <a:pPr algn="ctr"/>
            <a:endParaRPr lang="en-GB" sz="4000" b="1" dirty="0">
              <a:solidFill>
                <a:schemeClr val="accent1">
                  <a:lumMod val="50000"/>
                </a:schemeClr>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8714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38609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Reading Test</a:t>
            </a:r>
            <a:endParaRPr lang="en-GB"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Comprehension paper.</a:t>
            </a:r>
          </a:p>
          <a:p>
            <a:pPr marL="342900" indent="-342900">
              <a:buFont typeface="Arial" charset="0"/>
              <a:buChar char="•"/>
            </a:pPr>
            <a:endParaRPr lang="en-GB" sz="2000"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endParaRPr lang="en-GB" sz="2000" b="1" dirty="0">
              <a:solidFill>
                <a:srgbClr val="002060"/>
              </a:solidFill>
              <a:latin typeface="Arial" charset="0"/>
              <a:ea typeface="Arial" charset="0"/>
              <a:cs typeface="Arial" charset="0"/>
            </a:endParaRPr>
          </a:p>
          <a:p>
            <a:pPr marL="342900" indent="-342900">
              <a:buFont typeface="Arial" charset="0"/>
              <a:buChar char="•"/>
            </a:pPr>
            <a:r>
              <a:rPr lang="en-GB" sz="2000" b="1" dirty="0">
                <a:solidFill>
                  <a:srgbClr val="002060"/>
                </a:solidFill>
                <a:latin typeface="Arial" charset="0"/>
                <a:ea typeface="Arial" charset="0"/>
                <a:cs typeface="Arial" charset="0"/>
              </a:rPr>
              <a:t>Questions are focused around the following areas (called ‘content domains’): </a:t>
            </a:r>
            <a:br>
              <a:rPr lang="en-GB" sz="2000" b="1" dirty="0">
                <a:solidFill>
                  <a:srgbClr val="002060"/>
                </a:solidFill>
                <a:latin typeface="Arial" charset="0"/>
                <a:ea typeface="Arial" charset="0"/>
                <a:cs typeface="Arial" charset="0"/>
              </a:rPr>
            </a:br>
            <a:r>
              <a:rPr lang="en-US" sz="1200" b="1" dirty="0">
                <a:solidFill>
                  <a:srgbClr val="7030A0"/>
                </a:solidFill>
                <a:effectLst/>
                <a:latin typeface="Arial" charset="0"/>
                <a:ea typeface="Arial" charset="0"/>
                <a:cs typeface="Arial" charset="0"/>
              </a:rPr>
              <a:t>- </a:t>
            </a:r>
            <a:r>
              <a:rPr lang="en-US" sz="1400" b="1" dirty="0">
                <a:solidFill>
                  <a:srgbClr val="7030A0"/>
                </a:solidFill>
                <a:effectLst/>
                <a:latin typeface="Arial" charset="0"/>
                <a:ea typeface="Arial" charset="0"/>
                <a:cs typeface="Arial" charset="0"/>
              </a:rPr>
              <a:t>give/explain the meaning of words in context </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retrieve and record</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a:t>
            </a:r>
            <a:r>
              <a:rPr lang="en-US" sz="1400" b="1" dirty="0" err="1">
                <a:solidFill>
                  <a:srgbClr val="7030A0"/>
                </a:solidFill>
                <a:effectLst/>
                <a:latin typeface="Arial" charset="0"/>
                <a:ea typeface="Arial" charset="0"/>
                <a:cs typeface="Arial" charset="0"/>
              </a:rPr>
              <a:t>summarise</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make inferences from the text</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predict</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suggest and justify</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Explain choice of words and phrases </a:t>
            </a:r>
            <a:br>
              <a:rPr lang="en-US" sz="1400" b="1" dirty="0">
                <a:solidFill>
                  <a:srgbClr val="7030A0"/>
                </a:solidFill>
                <a:effectLst/>
                <a:latin typeface="Arial" charset="0"/>
                <a:ea typeface="Arial" charset="0"/>
                <a:cs typeface="Arial" charset="0"/>
              </a:rPr>
            </a:br>
            <a:r>
              <a:rPr lang="en-US" sz="1400" b="1" dirty="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sz="2000" b="1" dirty="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400"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8298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1697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4C4C-B4F9-D76B-D5DF-B69B377F4D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9C2724D-C0DF-DA8D-392D-EC8BF6B35A1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5C47998-908C-EC1C-D918-FD4096A169C6}"/>
              </a:ext>
            </a:extLst>
          </p:cNvPr>
          <p:cNvPicPr>
            <a:picLocks noChangeAspect="1"/>
          </p:cNvPicPr>
          <p:nvPr/>
        </p:nvPicPr>
        <p:blipFill>
          <a:blip r:embed="rId2"/>
          <a:stretch>
            <a:fillRect/>
          </a:stretch>
        </p:blipFill>
        <p:spPr>
          <a:xfrm>
            <a:off x="314325" y="278837"/>
            <a:ext cx="8515350" cy="6300325"/>
          </a:xfrm>
          <a:prstGeom prst="rect">
            <a:avLst/>
          </a:prstGeom>
        </p:spPr>
      </p:pic>
    </p:spTree>
    <p:extLst>
      <p:ext uri="{BB962C8B-B14F-4D97-AF65-F5344CB8AC3E}">
        <p14:creationId xmlns:p14="http://schemas.microsoft.com/office/powerpoint/2010/main" val="156685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4801314"/>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GPS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two tests: a short spelling test and a longer paper testing grammar, punctuation and vocabulary. </a:t>
            </a:r>
          </a:p>
          <a:p>
            <a:pPr marL="285750" indent="-285750">
              <a:buFont typeface="Arial" charset="0"/>
              <a:buChar char="•"/>
            </a:pPr>
            <a:endParaRPr lang="en-GB" b="1" dirty="0">
              <a:solidFill>
                <a:srgbClr val="002060"/>
              </a:solidFill>
              <a:latin typeface="Arial" charset="0"/>
              <a:ea typeface="Arial" charset="0"/>
              <a:cs typeface="Arial" charset="0"/>
            </a:endParaRPr>
          </a:p>
          <a:p>
            <a:pPr marL="285750" indent="-285750">
              <a:buFont typeface="Arial" charset="0"/>
              <a:buChar char="•"/>
            </a:pPr>
            <a:r>
              <a:rPr lang="en-GB" b="1" dirty="0">
                <a:solidFill>
                  <a:srgbClr val="002060"/>
                </a:solidFill>
                <a:latin typeface="Arial" charset="0"/>
                <a:ea typeface="Arial" charset="0"/>
                <a:cs typeface="Arial" charset="0"/>
              </a:rPr>
              <a:t>Questions in the grammar test are focused around the following areas (called ‘content domains’): </a:t>
            </a:r>
            <a:br>
              <a:rPr lang="en-GB" b="1" dirty="0">
                <a:solidFill>
                  <a:srgbClr val="002060"/>
                </a:solidFill>
                <a:latin typeface="Arial" charset="0"/>
                <a:ea typeface="Arial" charset="0"/>
                <a:cs typeface="Arial" charset="0"/>
              </a:rPr>
            </a:br>
            <a:r>
              <a:rPr lang="en-US" sz="1400" b="1" dirty="0">
                <a:solidFill>
                  <a:srgbClr val="7030A0"/>
                </a:solidFill>
                <a:latin typeface="Arial" charset="0"/>
                <a:ea typeface="Arial" charset="0"/>
                <a:cs typeface="Arial" charset="0"/>
              </a:rPr>
              <a:t>- Grammatical terms/word classes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Functions of sentences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Combining words, phrases and clauses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Verb forms, tenses and consistency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Punctuation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Vocabulary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Standard English and formality </a:t>
            </a:r>
          </a:p>
          <a:p>
            <a:pPr marL="285750" indent="-285750">
              <a:buFont typeface="Arial" charset="0"/>
              <a:buChar char="•"/>
            </a:pPr>
            <a:endParaRPr lang="en-US" sz="1400" b="1" dirty="0">
              <a:solidFill>
                <a:srgbClr val="7030A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5036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2497"/>
            <a:ext cx="9160684" cy="6845503"/>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925147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CE878-EE4A-4D57-E947-D99333B2A1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E10F08-6DF4-5822-4ADE-267A734F1BF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687FE16-8615-9389-F84F-182AEDF4DFC6}"/>
              </a:ext>
            </a:extLst>
          </p:cNvPr>
          <p:cNvPicPr>
            <a:picLocks noChangeAspect="1"/>
          </p:cNvPicPr>
          <p:nvPr/>
        </p:nvPicPr>
        <p:blipFill>
          <a:blip r:embed="rId2"/>
          <a:stretch>
            <a:fillRect/>
          </a:stretch>
        </p:blipFill>
        <p:spPr>
          <a:xfrm>
            <a:off x="216816" y="273714"/>
            <a:ext cx="8710367" cy="6310572"/>
          </a:xfrm>
          <a:prstGeom prst="rect">
            <a:avLst/>
          </a:prstGeom>
        </p:spPr>
      </p:pic>
    </p:spTree>
    <p:extLst>
      <p:ext uri="{BB962C8B-B14F-4D97-AF65-F5344CB8AC3E}">
        <p14:creationId xmlns:p14="http://schemas.microsoft.com/office/powerpoint/2010/main" val="231553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10"/>
            <a:ext cx="9143980" cy="6857990"/>
          </a:xfrm>
          <a:prstGeom prst="rect">
            <a:avLst/>
          </a:prstGeom>
        </p:spPr>
      </p:pic>
      <p:sp>
        <p:nvSpPr>
          <p:cNvPr id="2" name="Rectangle 1"/>
          <p:cNvSpPr/>
          <p:nvPr/>
        </p:nvSpPr>
        <p:spPr>
          <a:xfrm>
            <a:off x="675841" y="2142692"/>
            <a:ext cx="7910947" cy="1585049"/>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Maths Tests</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three tests: one arithmetic paper and two reasoning papers. </a:t>
            </a:r>
          </a:p>
          <a:p>
            <a:endParaRPr lang="en-US" sz="1100" b="1" dirty="0">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31417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697"/>
            <a:ext cx="9143980" cy="6882228"/>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5" name="Action Button: Forward or Next 4">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43186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AE48-D70E-F165-EBB5-6C421E45E012}"/>
              </a:ext>
            </a:extLst>
          </p:cNvPr>
          <p:cNvSpPr>
            <a:spLocks noGrp="1"/>
          </p:cNvSpPr>
          <p:nvPr>
            <p:ph type="title"/>
          </p:nvPr>
        </p:nvSpPr>
        <p:spPr>
          <a:xfrm>
            <a:off x="0" y="-125067"/>
            <a:ext cx="7886700" cy="1325563"/>
          </a:xfrm>
        </p:spPr>
        <p:txBody>
          <a:bodyPr/>
          <a:lstStyle/>
          <a:p>
            <a:r>
              <a:rPr lang="en-GB" b="1" dirty="0">
                <a:latin typeface="Letter-join Basic 8" panose="02000505000000020003" pitchFamily="50" charset="0"/>
              </a:rPr>
              <a:t>Autumn 1</a:t>
            </a:r>
          </a:p>
        </p:txBody>
      </p:sp>
      <p:pic>
        <p:nvPicPr>
          <p:cNvPr id="7" name="Content Placeholder 6">
            <a:extLst>
              <a:ext uri="{FF2B5EF4-FFF2-40B4-BE49-F238E27FC236}">
                <a16:creationId xmlns:a16="http://schemas.microsoft.com/office/drawing/2014/main" id="{B307C566-4132-E7E9-E81D-A470B3A61D43}"/>
              </a:ext>
            </a:extLst>
          </p:cNvPr>
          <p:cNvPicPr>
            <a:picLocks noGrp="1" noChangeAspect="1"/>
          </p:cNvPicPr>
          <p:nvPr>
            <p:ph idx="1"/>
          </p:nvPr>
        </p:nvPicPr>
        <p:blipFill>
          <a:blip r:embed="rId2"/>
          <a:stretch>
            <a:fillRect/>
          </a:stretch>
        </p:blipFill>
        <p:spPr>
          <a:xfrm>
            <a:off x="88447" y="980387"/>
            <a:ext cx="8915993" cy="5165889"/>
          </a:xfrm>
        </p:spPr>
      </p:pic>
    </p:spTree>
    <p:extLst>
      <p:ext uri="{BB962C8B-B14F-4D97-AF65-F5344CB8AC3E}">
        <p14:creationId xmlns:p14="http://schemas.microsoft.com/office/powerpoint/2010/main" val="695084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5B90-54B9-543D-2BB9-5299EF9DD3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E72D289-6AFC-4D79-2DBA-B6007A9354C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2E8F0B3-CAF0-A247-4DBD-DE6306190D28}"/>
              </a:ext>
            </a:extLst>
          </p:cNvPr>
          <p:cNvPicPr>
            <a:picLocks noChangeAspect="1"/>
          </p:cNvPicPr>
          <p:nvPr/>
        </p:nvPicPr>
        <p:blipFill>
          <a:blip r:embed="rId2"/>
          <a:stretch>
            <a:fillRect/>
          </a:stretch>
        </p:blipFill>
        <p:spPr>
          <a:xfrm>
            <a:off x="443060" y="393862"/>
            <a:ext cx="8257880" cy="6099012"/>
          </a:xfrm>
          <a:prstGeom prst="rect">
            <a:avLst/>
          </a:prstGeom>
        </p:spPr>
      </p:pic>
    </p:spTree>
    <p:extLst>
      <p:ext uri="{BB962C8B-B14F-4D97-AF65-F5344CB8AC3E}">
        <p14:creationId xmlns:p14="http://schemas.microsoft.com/office/powerpoint/2010/main" val="1676474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25986"/>
            <a:ext cx="9143980" cy="6857990"/>
          </a:xfrm>
          <a:prstGeom prst="rect">
            <a:avLst/>
          </a:prstGeom>
        </p:spPr>
      </p:pic>
      <p:sp>
        <p:nvSpPr>
          <p:cNvPr id="2" name="Rectangle 1"/>
          <p:cNvSpPr/>
          <p:nvPr/>
        </p:nvSpPr>
        <p:spPr>
          <a:xfrm>
            <a:off x="838200" y="650289"/>
            <a:ext cx="7730846" cy="5524589"/>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Writing Assessments </a:t>
            </a:r>
          </a:p>
          <a:p>
            <a:pPr algn="ctr"/>
            <a:endParaRPr lang="en-GB" sz="3200" b="1" dirty="0">
              <a:solidFill>
                <a:srgbClr val="FF0000"/>
              </a:solidFill>
              <a:latin typeface="Arial" charset="0"/>
              <a:ea typeface="Arial" charset="0"/>
              <a:cs typeface="Arial" charset="0"/>
            </a:endParaRPr>
          </a:p>
          <a:p>
            <a:pPr algn="ctr"/>
            <a:endParaRPr lang="en-GB" sz="100" b="1" dirty="0">
              <a:solidFill>
                <a:srgbClr val="002060"/>
              </a:solidFill>
              <a:latin typeface="Arial" charset="0"/>
              <a:ea typeface="Arial" charset="0"/>
              <a:cs typeface="Arial" charset="0"/>
            </a:endParaRPr>
          </a:p>
          <a:p>
            <a:pPr algn="ctr"/>
            <a:endParaRPr lang="en-GB" b="1" dirty="0">
              <a:solidFill>
                <a:srgbClr val="002060"/>
              </a:solidFill>
              <a:latin typeface="Arial" charset="0"/>
              <a:ea typeface="Arial" charset="0"/>
              <a:cs typeface="Arial" charset="0"/>
            </a:endParaRPr>
          </a:p>
          <a:p>
            <a:r>
              <a:rPr lang="en-GB" b="1" dirty="0">
                <a:solidFill>
                  <a:srgbClr val="002060"/>
                </a:solidFill>
                <a:latin typeface="Arial" charset="0"/>
                <a:ea typeface="Arial" charset="0"/>
                <a:cs typeface="Arial" charset="0"/>
              </a:rPr>
              <a:t>Writing is assessed throughout the year within our Awesome Authors challenges.</a:t>
            </a:r>
          </a:p>
          <a:p>
            <a:endParaRPr lang="en-GB" b="1" dirty="0">
              <a:solidFill>
                <a:srgbClr val="002060"/>
              </a:solidFill>
              <a:latin typeface="Arial" charset="0"/>
              <a:ea typeface="Arial" charset="0"/>
              <a:cs typeface="Arial" charset="0"/>
            </a:endParaRPr>
          </a:p>
          <a:p>
            <a:r>
              <a:rPr lang="en-GB" b="1" dirty="0">
                <a:solidFill>
                  <a:srgbClr val="002060"/>
                </a:solidFill>
                <a:latin typeface="Arial" charset="0"/>
                <a:ea typeface="Arial" charset="0"/>
                <a:cs typeface="Arial" charset="0"/>
              </a:rPr>
              <a:t>10 pieces of the children’s writing will be chosen as evidence for their final grade.</a:t>
            </a:r>
          </a:p>
          <a:p>
            <a:endParaRPr lang="en-GB" b="1" dirty="0">
              <a:solidFill>
                <a:srgbClr val="002060"/>
              </a:solidFill>
              <a:latin typeface="Arial" charset="0"/>
              <a:ea typeface="Arial" charset="0"/>
              <a:cs typeface="Arial" charset="0"/>
            </a:endParaRPr>
          </a:p>
          <a:p>
            <a:r>
              <a:rPr lang="en-GB" b="1" dirty="0">
                <a:solidFill>
                  <a:srgbClr val="002060"/>
                </a:solidFill>
                <a:latin typeface="Arial" charset="0"/>
                <a:ea typeface="Arial" charset="0"/>
                <a:cs typeface="Arial" charset="0"/>
              </a:rPr>
              <a:t>The teacher will moderate their assessments with other professionals to make sure there is a consistent standard across the country.</a:t>
            </a:r>
          </a:p>
          <a:p>
            <a:endParaRPr lang="en-GB" b="1" dirty="0">
              <a:solidFill>
                <a:srgbClr val="002060"/>
              </a:solidFill>
              <a:latin typeface="Arial" charset="0"/>
              <a:ea typeface="Arial" charset="0"/>
              <a:cs typeface="Arial" charset="0"/>
            </a:endParaRPr>
          </a:p>
          <a:p>
            <a:r>
              <a:rPr lang="en-GB" b="1" dirty="0">
                <a:solidFill>
                  <a:srgbClr val="002060"/>
                </a:solidFill>
                <a:latin typeface="Arial" charset="0"/>
                <a:ea typeface="Arial" charset="0"/>
                <a:cs typeface="Arial" charset="0"/>
              </a:rPr>
              <a:t>Final judgements will be reported to parents at the same time as the other assessment results.</a:t>
            </a:r>
            <a:br>
              <a:rPr lang="en-GB" b="1" dirty="0">
                <a:solidFill>
                  <a:srgbClr val="00206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endParaRPr lang="en-GB" b="1" dirty="0">
              <a:solidFill>
                <a:schemeClr val="accent1"/>
              </a:solidFill>
              <a:latin typeface="Arial" charset="0"/>
              <a:ea typeface="Arial" charset="0"/>
              <a:cs typeface="Arial" charset="0"/>
            </a:endParaRPr>
          </a:p>
          <a:p>
            <a:pPr marL="342900" indent="-342900">
              <a:buFont typeface="Arial" charset="0"/>
              <a:buChar char="•"/>
            </a:pPr>
            <a:endParaRPr lang="en-GB" b="1" dirty="0">
              <a:solidFill>
                <a:schemeClr val="accent1"/>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63873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D22C-96F9-CD09-02C3-91C2BF2C0079}"/>
              </a:ext>
            </a:extLst>
          </p:cNvPr>
          <p:cNvSpPr>
            <a:spLocks noGrp="1"/>
          </p:cNvSpPr>
          <p:nvPr>
            <p:ph type="title"/>
          </p:nvPr>
        </p:nvSpPr>
        <p:spPr>
          <a:xfrm>
            <a:off x="0" y="-2519"/>
            <a:ext cx="7886700" cy="1325563"/>
          </a:xfrm>
        </p:spPr>
        <p:txBody>
          <a:bodyPr/>
          <a:lstStyle/>
          <a:p>
            <a:r>
              <a:rPr lang="en-GB" dirty="0"/>
              <a:t>Handwriting expectation in yr5</a:t>
            </a:r>
          </a:p>
        </p:txBody>
      </p:sp>
      <p:pic>
        <p:nvPicPr>
          <p:cNvPr id="5" name="Content Placeholder 4">
            <a:extLst>
              <a:ext uri="{FF2B5EF4-FFF2-40B4-BE49-F238E27FC236}">
                <a16:creationId xmlns:a16="http://schemas.microsoft.com/office/drawing/2014/main" id="{026CE772-CD92-9F99-488D-EC2FA4A80E90}"/>
              </a:ext>
            </a:extLst>
          </p:cNvPr>
          <p:cNvPicPr>
            <a:picLocks noGrp="1" noChangeAspect="1"/>
          </p:cNvPicPr>
          <p:nvPr>
            <p:ph idx="1"/>
          </p:nvPr>
        </p:nvPicPr>
        <p:blipFill>
          <a:blip r:embed="rId2"/>
          <a:stretch>
            <a:fillRect/>
          </a:stretch>
        </p:blipFill>
        <p:spPr>
          <a:xfrm>
            <a:off x="956030" y="1436285"/>
            <a:ext cx="7231940" cy="5421715"/>
          </a:xfrm>
        </p:spPr>
      </p:pic>
    </p:spTree>
    <p:extLst>
      <p:ext uri="{BB962C8B-B14F-4D97-AF65-F5344CB8AC3E}">
        <p14:creationId xmlns:p14="http://schemas.microsoft.com/office/powerpoint/2010/main" val="127170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3457-CEDE-C2B5-BDC7-42041081FC2A}"/>
              </a:ext>
            </a:extLst>
          </p:cNvPr>
          <p:cNvSpPr>
            <a:spLocks noGrp="1"/>
          </p:cNvSpPr>
          <p:nvPr>
            <p:ph type="title"/>
          </p:nvPr>
        </p:nvSpPr>
        <p:spPr/>
        <p:txBody>
          <a:bodyPr/>
          <a:lstStyle/>
          <a:p>
            <a:r>
              <a:rPr lang="en-GB" dirty="0"/>
              <a:t>Writing Assessment objectives</a:t>
            </a:r>
          </a:p>
        </p:txBody>
      </p:sp>
      <p:pic>
        <p:nvPicPr>
          <p:cNvPr id="5" name="Content Placeholder 4" descr="Table&#10;&#10;Description automatically generated">
            <a:extLst>
              <a:ext uri="{FF2B5EF4-FFF2-40B4-BE49-F238E27FC236}">
                <a16:creationId xmlns:a16="http://schemas.microsoft.com/office/drawing/2014/main" id="{DA9B7F97-617A-40FD-8A4E-F1E821FC1B03}"/>
              </a:ext>
            </a:extLst>
          </p:cNvPr>
          <p:cNvPicPr>
            <a:picLocks noGrp="1" noChangeAspect="1"/>
          </p:cNvPicPr>
          <p:nvPr>
            <p:ph idx="1"/>
          </p:nvPr>
        </p:nvPicPr>
        <p:blipFill>
          <a:blip r:embed="rId2"/>
          <a:stretch>
            <a:fillRect/>
          </a:stretch>
        </p:blipFill>
        <p:spPr>
          <a:xfrm>
            <a:off x="500172" y="1755532"/>
            <a:ext cx="8143656" cy="3632014"/>
          </a:xfrm>
        </p:spPr>
      </p:pic>
      <p:sp>
        <p:nvSpPr>
          <p:cNvPr id="3" name="TextBox 2">
            <a:extLst>
              <a:ext uri="{FF2B5EF4-FFF2-40B4-BE49-F238E27FC236}">
                <a16:creationId xmlns:a16="http://schemas.microsoft.com/office/drawing/2014/main" id="{EE81F0BA-D71A-D13E-7116-A4206F86C161}"/>
              </a:ext>
            </a:extLst>
          </p:cNvPr>
          <p:cNvSpPr txBox="1"/>
          <p:nvPr/>
        </p:nvSpPr>
        <p:spPr>
          <a:xfrm>
            <a:off x="329938" y="5703216"/>
            <a:ext cx="8313890" cy="369332"/>
          </a:xfrm>
          <a:prstGeom prst="rect">
            <a:avLst/>
          </a:prstGeom>
          <a:noFill/>
        </p:spPr>
        <p:txBody>
          <a:bodyPr wrap="square" rtlCol="0">
            <a:spAutoFit/>
          </a:bodyPr>
          <a:lstStyle/>
          <a:p>
            <a:r>
              <a:rPr lang="en-GB" dirty="0"/>
              <a:t>See some examples of children’s work – Expected and Greater depth</a:t>
            </a:r>
          </a:p>
        </p:txBody>
      </p:sp>
    </p:spTree>
    <p:extLst>
      <p:ext uri="{BB962C8B-B14F-4D97-AF65-F5344CB8AC3E}">
        <p14:creationId xmlns:p14="http://schemas.microsoft.com/office/powerpoint/2010/main" val="3472959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32C0-ED1A-A5A6-24F1-E327D07CCBCD}"/>
              </a:ext>
            </a:extLst>
          </p:cNvPr>
          <p:cNvSpPr>
            <a:spLocks noGrp="1"/>
          </p:cNvSpPr>
          <p:nvPr>
            <p:ph type="title"/>
          </p:nvPr>
        </p:nvSpPr>
        <p:spPr/>
        <p:txBody>
          <a:bodyPr/>
          <a:lstStyle/>
          <a:p>
            <a:endParaRPr lang="en-GB"/>
          </a:p>
        </p:txBody>
      </p:sp>
      <p:pic>
        <p:nvPicPr>
          <p:cNvPr id="5" name="Content Placeholder 4" descr="Table&#10;&#10;Description automatically generated">
            <a:extLst>
              <a:ext uri="{FF2B5EF4-FFF2-40B4-BE49-F238E27FC236}">
                <a16:creationId xmlns:a16="http://schemas.microsoft.com/office/drawing/2014/main" id="{CEB154B9-BD9A-B942-8167-538B676D2463}"/>
              </a:ext>
            </a:extLst>
          </p:cNvPr>
          <p:cNvPicPr>
            <a:picLocks noGrp="1" noChangeAspect="1"/>
          </p:cNvPicPr>
          <p:nvPr>
            <p:ph idx="1"/>
          </p:nvPr>
        </p:nvPicPr>
        <p:blipFill>
          <a:blip r:embed="rId2"/>
          <a:stretch>
            <a:fillRect/>
          </a:stretch>
        </p:blipFill>
        <p:spPr>
          <a:xfrm>
            <a:off x="686315" y="201875"/>
            <a:ext cx="7222009" cy="6454249"/>
          </a:xfrm>
        </p:spPr>
      </p:pic>
    </p:spTree>
    <p:extLst>
      <p:ext uri="{BB962C8B-B14F-4D97-AF65-F5344CB8AC3E}">
        <p14:creationId xmlns:p14="http://schemas.microsoft.com/office/powerpoint/2010/main" val="4031054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6C5724-FF2A-50DE-3DAF-73C809B38599}"/>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623860D2-15F2-9C54-D41B-8865821ABB31}"/>
              </a:ext>
            </a:extLst>
          </p:cNvPr>
          <p:cNvPicPr>
            <a:picLocks noChangeAspect="1"/>
          </p:cNvPicPr>
          <p:nvPr/>
        </p:nvPicPr>
        <p:blipFill>
          <a:blip r:embed="rId2"/>
          <a:stretch>
            <a:fillRect/>
          </a:stretch>
        </p:blipFill>
        <p:spPr>
          <a:xfrm>
            <a:off x="1320221" y="65988"/>
            <a:ext cx="6107634" cy="6858000"/>
          </a:xfrm>
          <a:prstGeom prst="rect">
            <a:avLst/>
          </a:prstGeom>
        </p:spPr>
      </p:pic>
    </p:spTree>
    <p:extLst>
      <p:ext uri="{BB962C8B-B14F-4D97-AF65-F5344CB8AC3E}">
        <p14:creationId xmlns:p14="http://schemas.microsoft.com/office/powerpoint/2010/main" val="1215636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F442-8184-4FE5-3021-584FD64890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01D93C-2903-5F53-8BFB-4F40B78382B2}"/>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93A220CA-C1AB-AEF7-4123-0C00EFF5C234}"/>
              </a:ext>
            </a:extLst>
          </p:cNvPr>
          <p:cNvPicPr>
            <a:picLocks noChangeAspect="1"/>
          </p:cNvPicPr>
          <p:nvPr/>
        </p:nvPicPr>
        <p:blipFill>
          <a:blip r:embed="rId2"/>
          <a:stretch>
            <a:fillRect/>
          </a:stretch>
        </p:blipFill>
        <p:spPr>
          <a:xfrm>
            <a:off x="1274042" y="120438"/>
            <a:ext cx="4363188" cy="1215810"/>
          </a:xfrm>
          <a:prstGeom prst="rect">
            <a:avLst/>
          </a:prstGeom>
        </p:spPr>
      </p:pic>
      <p:pic>
        <p:nvPicPr>
          <p:cNvPr id="7" name="Picture 6">
            <a:extLst>
              <a:ext uri="{FF2B5EF4-FFF2-40B4-BE49-F238E27FC236}">
                <a16:creationId xmlns:a16="http://schemas.microsoft.com/office/drawing/2014/main" id="{874F7A23-F761-E12D-B1D2-9808DE6E49C0}"/>
              </a:ext>
            </a:extLst>
          </p:cNvPr>
          <p:cNvPicPr>
            <a:picLocks noChangeAspect="1"/>
          </p:cNvPicPr>
          <p:nvPr/>
        </p:nvPicPr>
        <p:blipFill>
          <a:blip r:embed="rId3"/>
          <a:stretch>
            <a:fillRect/>
          </a:stretch>
        </p:blipFill>
        <p:spPr>
          <a:xfrm>
            <a:off x="909872" y="1302822"/>
            <a:ext cx="5713932" cy="5396943"/>
          </a:xfrm>
          <a:prstGeom prst="rect">
            <a:avLst/>
          </a:prstGeom>
        </p:spPr>
      </p:pic>
    </p:spTree>
    <p:extLst>
      <p:ext uri="{BB962C8B-B14F-4D97-AF65-F5344CB8AC3E}">
        <p14:creationId xmlns:p14="http://schemas.microsoft.com/office/powerpoint/2010/main" val="170891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C44C-55FF-7A9C-045A-B51245CE3A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A9595AA-0B60-0147-311A-E90F13288A0E}"/>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42DC6993-8688-5C36-9816-A521C8506F8F}"/>
              </a:ext>
            </a:extLst>
          </p:cNvPr>
          <p:cNvPicPr>
            <a:picLocks noChangeAspect="1"/>
          </p:cNvPicPr>
          <p:nvPr/>
        </p:nvPicPr>
        <p:blipFill>
          <a:blip r:embed="rId2"/>
          <a:stretch>
            <a:fillRect/>
          </a:stretch>
        </p:blipFill>
        <p:spPr>
          <a:xfrm>
            <a:off x="1171725" y="27622"/>
            <a:ext cx="4877481" cy="6830378"/>
          </a:xfrm>
          <a:prstGeom prst="rect">
            <a:avLst/>
          </a:prstGeom>
        </p:spPr>
      </p:pic>
    </p:spTree>
    <p:extLst>
      <p:ext uri="{BB962C8B-B14F-4D97-AF65-F5344CB8AC3E}">
        <p14:creationId xmlns:p14="http://schemas.microsoft.com/office/powerpoint/2010/main" val="189831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C043-652E-1E03-37DC-3FC6581823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BB11D53-5A62-890C-381D-11194C89EA6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7B6EA7A-A3D0-98A3-1931-925310105E08}"/>
              </a:ext>
            </a:extLst>
          </p:cNvPr>
          <p:cNvPicPr>
            <a:picLocks noChangeAspect="1"/>
          </p:cNvPicPr>
          <p:nvPr/>
        </p:nvPicPr>
        <p:blipFill>
          <a:blip r:embed="rId2"/>
          <a:stretch>
            <a:fillRect/>
          </a:stretch>
        </p:blipFill>
        <p:spPr>
          <a:xfrm>
            <a:off x="422415" y="365126"/>
            <a:ext cx="8441231" cy="6327905"/>
          </a:xfrm>
          <a:prstGeom prst="rect">
            <a:avLst/>
          </a:prstGeom>
        </p:spPr>
      </p:pic>
    </p:spTree>
    <p:extLst>
      <p:ext uri="{BB962C8B-B14F-4D97-AF65-F5344CB8AC3E}">
        <p14:creationId xmlns:p14="http://schemas.microsoft.com/office/powerpoint/2010/main" val="303861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6481-7FB9-BBC3-7E84-D557DC2419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81F6BB-69B9-4D83-E8F5-325F6E0A8F7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2FD86D5-81CA-76BD-194A-CBBD2055A736}"/>
              </a:ext>
            </a:extLst>
          </p:cNvPr>
          <p:cNvPicPr>
            <a:picLocks noChangeAspect="1"/>
          </p:cNvPicPr>
          <p:nvPr/>
        </p:nvPicPr>
        <p:blipFill>
          <a:blip r:embed="rId2"/>
          <a:stretch>
            <a:fillRect/>
          </a:stretch>
        </p:blipFill>
        <p:spPr>
          <a:xfrm>
            <a:off x="419784" y="365126"/>
            <a:ext cx="8535680" cy="6237292"/>
          </a:xfrm>
          <a:prstGeom prst="rect">
            <a:avLst/>
          </a:prstGeom>
        </p:spPr>
      </p:pic>
    </p:spTree>
    <p:extLst>
      <p:ext uri="{BB962C8B-B14F-4D97-AF65-F5344CB8AC3E}">
        <p14:creationId xmlns:p14="http://schemas.microsoft.com/office/powerpoint/2010/main" val="319169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DEF1-3338-69EE-2AD5-1FDF18EB17E4}"/>
              </a:ext>
            </a:extLst>
          </p:cNvPr>
          <p:cNvSpPr>
            <a:spLocks noGrp="1"/>
          </p:cNvSpPr>
          <p:nvPr>
            <p:ph type="title"/>
          </p:nvPr>
        </p:nvSpPr>
        <p:spPr>
          <a:xfrm>
            <a:off x="81895" y="-96787"/>
            <a:ext cx="7886700" cy="1325563"/>
          </a:xfrm>
        </p:spPr>
        <p:txBody>
          <a:bodyPr/>
          <a:lstStyle/>
          <a:p>
            <a:r>
              <a:rPr lang="en-GB" b="1" dirty="0">
                <a:latin typeface="Letter-join Basic 8" panose="02000505000000020003" pitchFamily="50" charset="0"/>
              </a:rPr>
              <a:t>Autumn 1</a:t>
            </a:r>
          </a:p>
        </p:txBody>
      </p:sp>
      <p:pic>
        <p:nvPicPr>
          <p:cNvPr id="7" name="Content Placeholder 6">
            <a:extLst>
              <a:ext uri="{FF2B5EF4-FFF2-40B4-BE49-F238E27FC236}">
                <a16:creationId xmlns:a16="http://schemas.microsoft.com/office/drawing/2014/main" id="{4A0F0E4B-2360-8760-0666-031E58717B6C}"/>
              </a:ext>
            </a:extLst>
          </p:cNvPr>
          <p:cNvPicPr>
            <a:picLocks noGrp="1" noChangeAspect="1"/>
          </p:cNvPicPr>
          <p:nvPr>
            <p:ph idx="1"/>
          </p:nvPr>
        </p:nvPicPr>
        <p:blipFill>
          <a:blip r:embed="rId2"/>
          <a:stretch>
            <a:fillRect/>
          </a:stretch>
        </p:blipFill>
        <p:spPr>
          <a:xfrm>
            <a:off x="157309" y="995783"/>
            <a:ext cx="8751263" cy="4075838"/>
          </a:xfrm>
        </p:spPr>
      </p:pic>
    </p:spTree>
    <p:extLst>
      <p:ext uri="{BB962C8B-B14F-4D97-AF65-F5344CB8AC3E}">
        <p14:creationId xmlns:p14="http://schemas.microsoft.com/office/powerpoint/2010/main" val="65183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30852"/>
            <a:ext cx="9143980" cy="6857990"/>
          </a:xfrm>
          <a:prstGeom prst="rect">
            <a:avLst/>
          </a:prstGeom>
        </p:spPr>
      </p:pic>
      <p:sp>
        <p:nvSpPr>
          <p:cNvPr id="2" name="Rectangle 1"/>
          <p:cNvSpPr/>
          <p:nvPr/>
        </p:nvSpPr>
        <p:spPr>
          <a:xfrm>
            <a:off x="602663" y="797823"/>
            <a:ext cx="7938654" cy="4939814"/>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How can I help my Y6 child?</a:t>
            </a:r>
          </a:p>
          <a:p>
            <a:pPr algn="ctr"/>
            <a:endParaRPr lang="en-GB" sz="600" b="1" dirty="0">
              <a:solidFill>
                <a:srgbClr val="002060"/>
              </a:solidFill>
              <a:latin typeface="Arial" charset="0"/>
              <a:ea typeface="Arial" charset="0"/>
              <a:cs typeface="Arial" charset="0"/>
            </a:endParaRPr>
          </a:p>
          <a:p>
            <a:pPr algn="ctr"/>
            <a:endParaRPr lang="en-GB" sz="700"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buFont typeface="Arial" charset="0"/>
              <a:buChar char="•"/>
            </a:pP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children with organising their homework (including spellings and maths reasoning homework) and support their reading for pleasure activities.</a:t>
            </a:r>
          </a:p>
          <a:p>
            <a:pPr marL="342900" indent="-342900">
              <a:buFont typeface="Arial" charset="0"/>
              <a:buChar char="•"/>
            </a:pP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them to have early nights and a healthy diet.</a:t>
            </a:r>
          </a:p>
          <a:p>
            <a:pPr marL="342900" indent="-342900">
              <a:buFont typeface="Arial" charset="0"/>
              <a:buChar char="•"/>
            </a:pP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Help your child to have the best possible attendance at school.</a:t>
            </a:r>
          </a:p>
          <a:p>
            <a:pPr marL="342900" indent="-342900">
              <a:buFont typeface="Arial" charset="0"/>
              <a:buChar char="•"/>
            </a:pP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Please speak to a member of staff if you have questions or concerns.</a:t>
            </a: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09670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 calcmode="lin" valueType="num">
                                      <p:cBhvr additive="base">
                                        <p:cTn id="1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 calcmode="lin" valueType="num">
                                      <p:cBhvr additive="base">
                                        <p:cTn id="1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 calcmode="lin" valueType="num">
                                      <p:cBhvr additive="base">
                                        <p:cTn id="2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B87F3-490E-B2CD-F197-40812E22B3F4}"/>
              </a:ext>
            </a:extLst>
          </p:cNvPr>
          <p:cNvSpPr>
            <a:spLocks noGrp="1"/>
          </p:cNvSpPr>
          <p:nvPr>
            <p:ph type="title"/>
          </p:nvPr>
        </p:nvSpPr>
        <p:spPr/>
        <p:txBody>
          <a:bodyPr/>
          <a:lstStyle/>
          <a:p>
            <a:r>
              <a:rPr lang="en-GB" b="1" dirty="0">
                <a:latin typeface="Letter-join Basic 8" panose="02000505000000020003" pitchFamily="50" charset="0"/>
              </a:rPr>
              <a:t>SAT’s breakfast</a:t>
            </a:r>
          </a:p>
        </p:txBody>
      </p:sp>
      <p:sp>
        <p:nvSpPr>
          <p:cNvPr id="3" name="Content Placeholder 2">
            <a:extLst>
              <a:ext uri="{FF2B5EF4-FFF2-40B4-BE49-F238E27FC236}">
                <a16:creationId xmlns:a16="http://schemas.microsoft.com/office/drawing/2014/main" id="{F67BDF2B-4065-083F-A9E9-A62937FBF1D9}"/>
              </a:ext>
            </a:extLst>
          </p:cNvPr>
          <p:cNvSpPr>
            <a:spLocks noGrp="1"/>
          </p:cNvSpPr>
          <p:nvPr>
            <p:ph idx="1"/>
          </p:nvPr>
        </p:nvSpPr>
        <p:spPr>
          <a:xfrm>
            <a:off x="506101" y="1580528"/>
            <a:ext cx="7886700" cy="4351338"/>
          </a:xfrm>
        </p:spPr>
        <p:txBody>
          <a:bodyPr>
            <a:normAutofit fontScale="92500" lnSpcReduction="20000"/>
          </a:bodyPr>
          <a:lstStyle/>
          <a:p>
            <a:pPr marL="0" indent="0">
              <a:buNone/>
            </a:pPr>
            <a:r>
              <a:rPr lang="en-GB" dirty="0"/>
              <a:t>In the morning of the tests the children will be allowed to come into school earlier to meet their friends, chat and generally chill eat whilst having breakfast.</a:t>
            </a:r>
          </a:p>
          <a:p>
            <a:endParaRPr lang="en-GB" dirty="0"/>
          </a:p>
          <a:p>
            <a:pPr marL="0" indent="0">
              <a:buNone/>
            </a:pPr>
            <a:r>
              <a:rPr lang="en-GB" u="sng" dirty="0"/>
              <a:t>What’s on offer?</a:t>
            </a:r>
          </a:p>
          <a:p>
            <a:r>
              <a:rPr lang="en-GB" dirty="0"/>
              <a:t>Toast (jam)</a:t>
            </a:r>
          </a:p>
          <a:p>
            <a:r>
              <a:rPr lang="en-GB" dirty="0"/>
              <a:t>Cereals</a:t>
            </a:r>
          </a:p>
          <a:p>
            <a:r>
              <a:rPr lang="en-GB" dirty="0"/>
              <a:t>Pain au </a:t>
            </a:r>
            <a:r>
              <a:rPr lang="en-GB" dirty="0" err="1"/>
              <a:t>chocolat</a:t>
            </a:r>
            <a:r>
              <a:rPr lang="en-GB" dirty="0"/>
              <a:t> or croissants</a:t>
            </a:r>
          </a:p>
          <a:p>
            <a:r>
              <a:rPr lang="en-GB" dirty="0"/>
              <a:t>Fruit</a:t>
            </a:r>
          </a:p>
          <a:p>
            <a:r>
              <a:rPr lang="en-GB" dirty="0"/>
              <a:t>Juice</a:t>
            </a:r>
          </a:p>
          <a:p>
            <a:pPr marL="0" indent="0">
              <a:buNone/>
            </a:pPr>
            <a:r>
              <a:rPr lang="en-GB" dirty="0"/>
              <a:t>(A small donation will be asked for)</a:t>
            </a:r>
          </a:p>
        </p:txBody>
      </p:sp>
    </p:spTree>
    <p:extLst>
      <p:ext uri="{BB962C8B-B14F-4D97-AF65-F5344CB8AC3E}">
        <p14:creationId xmlns:p14="http://schemas.microsoft.com/office/powerpoint/2010/main" val="4140082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ADF1-82E0-7EB1-3763-58813331A90D}"/>
              </a:ext>
            </a:extLst>
          </p:cNvPr>
          <p:cNvSpPr>
            <a:spLocks noGrp="1"/>
          </p:cNvSpPr>
          <p:nvPr>
            <p:ph type="title"/>
          </p:nvPr>
        </p:nvSpPr>
        <p:spPr>
          <a:xfrm>
            <a:off x="2133600" y="304005"/>
            <a:ext cx="4876800" cy="1325563"/>
          </a:xfrm>
        </p:spPr>
        <p:txBody>
          <a:bodyPr/>
          <a:lstStyle/>
          <a:p>
            <a:r>
              <a:rPr lang="en-GB" u="sng" dirty="0">
                <a:latin typeface="Baguet Script" panose="00000500000000000000" pitchFamily="2" charset="0"/>
              </a:rPr>
              <a:t>CGP Revision books</a:t>
            </a:r>
          </a:p>
        </p:txBody>
      </p:sp>
      <p:sp>
        <p:nvSpPr>
          <p:cNvPr id="10" name="Rectangle 9">
            <a:extLst>
              <a:ext uri="{FF2B5EF4-FFF2-40B4-BE49-F238E27FC236}">
                <a16:creationId xmlns:a16="http://schemas.microsoft.com/office/drawing/2014/main" id="{4A0DD643-E4C5-A9A6-D8E9-309177FDCE80}"/>
              </a:ext>
            </a:extLst>
          </p:cNvPr>
          <p:cNvSpPr/>
          <p:nvPr/>
        </p:nvSpPr>
        <p:spPr>
          <a:xfrm>
            <a:off x="7010400" y="142220"/>
            <a:ext cx="1800225" cy="7334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omic Sans MS" panose="030F0702030302020204" pitchFamily="66" charset="0"/>
              </a:rPr>
              <a:t>Approximately £2 per book.</a:t>
            </a:r>
          </a:p>
        </p:txBody>
      </p:sp>
      <p:pic>
        <p:nvPicPr>
          <p:cNvPr id="1026" name="Picture 5" descr="W:\2017-18\cgp picture.gif">
            <a:extLst>
              <a:ext uri="{FF2B5EF4-FFF2-40B4-BE49-F238E27FC236}">
                <a16:creationId xmlns:a16="http://schemas.microsoft.com/office/drawing/2014/main" id="{9BD6539C-56C3-CA49-80BD-39E9B4143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65" y="1483182"/>
            <a:ext cx="1503526" cy="211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E6FRF21 - KS2 English Reading SAT Buster: Fiction Book 1 (for tests in 2019)">
            <a:extLst>
              <a:ext uri="{FF2B5EF4-FFF2-40B4-BE49-F238E27FC236}">
                <a16:creationId xmlns:a16="http://schemas.microsoft.com/office/drawing/2014/main" id="{393674B9-EBF5-1421-9478-36A6AFB3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30" y="3789581"/>
            <a:ext cx="1506447" cy="214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D46C6182-2C16-73B5-18D7-25495C5B41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6596" y="3789581"/>
            <a:ext cx="1564399" cy="2145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KS2 Maths SAT Buster: Geometry, Measures &amp; Statistics (for the New Curriculum)">
            <a:extLst>
              <a:ext uri="{FF2B5EF4-FFF2-40B4-BE49-F238E27FC236}">
                <a16:creationId xmlns:a16="http://schemas.microsoft.com/office/drawing/2014/main" id="{2ADCA689-0A21-EA71-6C20-E58C349A0B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6596" y="1469315"/>
            <a:ext cx="1516513" cy="2139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7305F1FE-A586-53C8-E9DD-74D36E4FE0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4380" y="1451859"/>
            <a:ext cx="1516513" cy="214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 descr="KS2 English SAT Buster: Grammar (for the New Curriculum)">
            <a:extLst>
              <a:ext uri="{FF2B5EF4-FFF2-40B4-BE49-F238E27FC236}">
                <a16:creationId xmlns:a16="http://schemas.microsoft.com/office/drawing/2014/main" id="{7E442123-45BC-BDF7-E934-8911958B3A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9596" y="3805124"/>
            <a:ext cx="1506447" cy="213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18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DDF2-82B2-D936-0868-5C0BE2D54E1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C2B622D-8FB4-10CA-900F-2593819B56D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6EDC5E0-F281-69D8-51CE-DB5550519903}"/>
              </a:ext>
            </a:extLst>
          </p:cNvPr>
          <p:cNvPicPr>
            <a:picLocks noChangeAspect="1"/>
          </p:cNvPicPr>
          <p:nvPr/>
        </p:nvPicPr>
        <p:blipFill>
          <a:blip r:embed="rId2"/>
          <a:stretch>
            <a:fillRect/>
          </a:stretch>
        </p:blipFill>
        <p:spPr>
          <a:xfrm>
            <a:off x="314325" y="365126"/>
            <a:ext cx="8515350" cy="6165987"/>
          </a:xfrm>
          <a:prstGeom prst="rect">
            <a:avLst/>
          </a:prstGeom>
        </p:spPr>
      </p:pic>
    </p:spTree>
    <p:extLst>
      <p:ext uri="{BB962C8B-B14F-4D97-AF65-F5344CB8AC3E}">
        <p14:creationId xmlns:p14="http://schemas.microsoft.com/office/powerpoint/2010/main" val="2251794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11868" y="0"/>
            <a:ext cx="9155868" cy="6849102"/>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99477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30852"/>
            <a:ext cx="9143980" cy="6857990"/>
          </a:xfrm>
          <a:prstGeom prst="rect">
            <a:avLst/>
          </a:prstGeom>
        </p:spPr>
      </p:pic>
      <p:sp>
        <p:nvSpPr>
          <p:cNvPr id="2" name="Rectangle 1"/>
          <p:cNvSpPr/>
          <p:nvPr/>
        </p:nvSpPr>
        <p:spPr>
          <a:xfrm>
            <a:off x="602663" y="510147"/>
            <a:ext cx="7938654" cy="6247864"/>
          </a:xfrm>
          <a:prstGeom prst="rect">
            <a:avLst/>
          </a:prstGeom>
        </p:spPr>
        <p:txBody>
          <a:bodyPr wrap="square">
            <a:spAutoFit/>
          </a:bodyPr>
          <a:lstStyle/>
          <a:p>
            <a:pPr algn="ctr"/>
            <a:r>
              <a:rPr lang="en-GB" sz="3600" b="1" dirty="0">
                <a:solidFill>
                  <a:srgbClr val="FF0000"/>
                </a:solidFill>
                <a:latin typeface="Arial" charset="0"/>
                <a:ea typeface="Arial" charset="0"/>
                <a:cs typeface="Arial" charset="0"/>
              </a:rPr>
              <a:t>Homework </a:t>
            </a:r>
            <a:endParaRPr lang="en-GB" sz="800" b="1" dirty="0">
              <a:solidFill>
                <a:srgbClr val="002060"/>
              </a:solidFill>
              <a:latin typeface="Arial" charset="0"/>
              <a:ea typeface="Arial" charset="0"/>
              <a:cs typeface="Arial" charset="0"/>
            </a:endParaRPr>
          </a:p>
          <a:p>
            <a:endParaRPr lang="en-GB" sz="2000" b="1" dirty="0">
              <a:solidFill>
                <a:srgbClr val="002060"/>
              </a:solidFill>
              <a:latin typeface="Arial" charset="0"/>
              <a:ea typeface="Arial" charset="0"/>
              <a:cs typeface="Arial" charset="0"/>
            </a:endParaRPr>
          </a:p>
          <a:p>
            <a:r>
              <a:rPr lang="en-GB" sz="2200" b="1" dirty="0">
                <a:solidFill>
                  <a:srgbClr val="002060"/>
                </a:solidFill>
                <a:latin typeface="Arial" charset="0"/>
                <a:ea typeface="Arial" charset="0"/>
                <a:cs typeface="Arial" charset="0"/>
              </a:rPr>
              <a:t>Weekly spellings </a:t>
            </a:r>
          </a:p>
          <a:p>
            <a:pPr marL="285750" indent="-285750">
              <a:buFont typeface="Arial" panose="020B0604020202020204" pitchFamily="34" charset="0"/>
              <a:buChar char="•"/>
            </a:pPr>
            <a:endParaRPr lang="en-GB" sz="2200" b="1" dirty="0">
              <a:solidFill>
                <a:srgbClr val="002060"/>
              </a:solidFill>
              <a:latin typeface="Arial" charset="0"/>
              <a:ea typeface="Arial" charset="0"/>
              <a:cs typeface="Arial" charset="0"/>
            </a:endParaRPr>
          </a:p>
          <a:p>
            <a:pPr marL="285750" indent="-285750">
              <a:buFont typeface="Arial" panose="020B0604020202020204" pitchFamily="34" charset="0"/>
              <a:buChar char="•"/>
            </a:pPr>
            <a:r>
              <a:rPr lang="en-GB" sz="2200" b="1" dirty="0">
                <a:solidFill>
                  <a:srgbClr val="002060"/>
                </a:solidFill>
                <a:latin typeface="Arial" charset="0"/>
                <a:ea typeface="Arial" charset="0"/>
                <a:cs typeface="Arial" charset="0"/>
              </a:rPr>
              <a:t>Weekly reading (x3 a week)- class target is 1000 reads. When achieved the class will have a visit to Arnold library</a:t>
            </a:r>
          </a:p>
          <a:p>
            <a:pPr marL="285750" indent="-285750">
              <a:buFont typeface="Arial" panose="020B0604020202020204" pitchFamily="34" charset="0"/>
              <a:buChar char="•"/>
            </a:pPr>
            <a:endParaRPr lang="en-GB" sz="2200" b="1" dirty="0">
              <a:solidFill>
                <a:srgbClr val="002060"/>
              </a:solidFill>
              <a:latin typeface="Arial" charset="0"/>
              <a:ea typeface="Arial" charset="0"/>
              <a:cs typeface="Arial" charset="0"/>
            </a:endParaRPr>
          </a:p>
          <a:p>
            <a:pPr marL="285750" indent="-285750">
              <a:buFont typeface="Arial" panose="020B0604020202020204" pitchFamily="34" charset="0"/>
              <a:buChar char="•"/>
            </a:pPr>
            <a:r>
              <a:rPr lang="en-GB" sz="2200" b="1" dirty="0" err="1">
                <a:solidFill>
                  <a:srgbClr val="002060"/>
                </a:solidFill>
                <a:latin typeface="Arial" charset="0"/>
                <a:ea typeface="Arial" charset="0"/>
                <a:cs typeface="Arial" charset="0"/>
              </a:rPr>
              <a:t>DoodleMaths</a:t>
            </a:r>
            <a:r>
              <a:rPr lang="en-GB" sz="2200" b="1" dirty="0">
                <a:solidFill>
                  <a:srgbClr val="002060"/>
                </a:solidFill>
                <a:latin typeface="Arial" charset="0"/>
                <a:ea typeface="Arial" charset="0"/>
                <a:cs typeface="Arial" charset="0"/>
              </a:rPr>
              <a:t> – need to be in the ‘green zone’, rewards are given in assemblies for class achievement</a:t>
            </a:r>
          </a:p>
          <a:p>
            <a:pPr marL="285750" indent="-285750">
              <a:buFont typeface="Arial" panose="020B0604020202020204" pitchFamily="34" charset="0"/>
              <a:buChar char="•"/>
            </a:pPr>
            <a:endParaRPr lang="en-GB" sz="2200" b="1" dirty="0">
              <a:solidFill>
                <a:srgbClr val="002060"/>
              </a:solidFill>
              <a:latin typeface="Arial" charset="0"/>
              <a:ea typeface="Arial" charset="0"/>
              <a:cs typeface="Arial" charset="0"/>
            </a:endParaRPr>
          </a:p>
          <a:p>
            <a:pPr marL="285750" indent="-285750">
              <a:buFont typeface="Arial" panose="020B0604020202020204" pitchFamily="34" charset="0"/>
              <a:buChar char="•"/>
            </a:pPr>
            <a:r>
              <a:rPr lang="en-GB" sz="2200" b="1" dirty="0">
                <a:solidFill>
                  <a:srgbClr val="002060"/>
                </a:solidFill>
                <a:latin typeface="Arial" charset="0"/>
                <a:ea typeface="Arial" charset="0"/>
                <a:cs typeface="Arial" charset="0"/>
              </a:rPr>
              <a:t>Weekly arithmetic or reasoning practice paper (maths) Monday’s</a:t>
            </a:r>
          </a:p>
          <a:p>
            <a:pPr marL="285750" indent="-285750">
              <a:buFont typeface="Arial" panose="020B0604020202020204" pitchFamily="34" charset="0"/>
              <a:buChar char="•"/>
            </a:pPr>
            <a:endParaRPr lang="en-GB" sz="2200" b="1" dirty="0">
              <a:solidFill>
                <a:srgbClr val="002060"/>
              </a:solidFill>
              <a:latin typeface="Arial" charset="0"/>
              <a:ea typeface="Arial" charset="0"/>
              <a:cs typeface="Arial" charset="0"/>
            </a:endParaRPr>
          </a:p>
          <a:p>
            <a:pPr marL="285750" indent="-285750">
              <a:buFont typeface="Arial" panose="020B0604020202020204" pitchFamily="34" charset="0"/>
              <a:buChar char="•"/>
            </a:pPr>
            <a:r>
              <a:rPr lang="en-GB" sz="2200" b="1" dirty="0">
                <a:solidFill>
                  <a:srgbClr val="002060"/>
                </a:solidFill>
                <a:latin typeface="Arial" charset="0"/>
                <a:ea typeface="Arial" charset="0"/>
                <a:cs typeface="Arial" charset="0"/>
              </a:rPr>
              <a:t>Lexia (selected children)</a:t>
            </a:r>
          </a:p>
          <a:p>
            <a:pPr marL="285750" indent="-285750">
              <a:buFont typeface="Arial" panose="020B0604020202020204" pitchFamily="34" charset="0"/>
              <a:buChar char="•"/>
            </a:pPr>
            <a:r>
              <a:rPr lang="en-GB" sz="2200" b="1" dirty="0">
                <a:solidFill>
                  <a:srgbClr val="002060"/>
                </a:solidFill>
                <a:latin typeface="Arial" charset="0"/>
                <a:ea typeface="Arial" charset="0"/>
                <a:cs typeface="Arial" charset="0"/>
              </a:rPr>
              <a:t>Times Tables Rockstars</a:t>
            </a:r>
          </a:p>
          <a:p>
            <a:pPr marL="285750" indent="-285750">
              <a:buFont typeface="Arial" panose="020B0604020202020204" pitchFamily="34" charset="0"/>
              <a:buChar char="•"/>
            </a:pPr>
            <a:endParaRPr lang="en-GB" b="1" dirty="0">
              <a:solidFill>
                <a:srgbClr val="002060"/>
              </a:solidFill>
              <a:latin typeface="Arial" charset="0"/>
              <a:ea typeface="Arial" charset="0"/>
              <a:cs typeface="Arial" charset="0"/>
            </a:endParaRPr>
          </a:p>
          <a:p>
            <a:pPr marL="285750" indent="-285750">
              <a:buFont typeface="Arial" panose="020B0604020202020204" pitchFamily="34" charset="0"/>
              <a:buChar char="•"/>
            </a:pPr>
            <a:endParaRPr lang="en-GB" b="1" dirty="0">
              <a:solidFill>
                <a:srgbClr val="002060"/>
              </a:solidFill>
              <a:latin typeface="Arial" charset="0"/>
              <a:ea typeface="Arial" charset="0"/>
              <a:cs typeface="Arial" charset="0"/>
            </a:endParaRPr>
          </a:p>
        </p:txBody>
      </p:sp>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6443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 calcmode="lin" valueType="num">
                                      <p:cBhvr additive="base">
                                        <p:cTn id="4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E551-713B-F226-97FB-0CB92226CC23}"/>
              </a:ext>
            </a:extLst>
          </p:cNvPr>
          <p:cNvSpPr>
            <a:spLocks noGrp="1"/>
          </p:cNvSpPr>
          <p:nvPr>
            <p:ph type="title"/>
          </p:nvPr>
        </p:nvSpPr>
        <p:spPr/>
        <p:txBody>
          <a:bodyPr/>
          <a:lstStyle/>
          <a:p>
            <a:r>
              <a:rPr lang="en-GB" b="1" dirty="0">
                <a:latin typeface="Letter-join Basic 8" panose="02000505000000020003" pitchFamily="50" charset="0"/>
              </a:rPr>
              <a:t>Autumn 2 overview</a:t>
            </a:r>
          </a:p>
        </p:txBody>
      </p:sp>
      <p:pic>
        <p:nvPicPr>
          <p:cNvPr id="5" name="Content Placeholder 4">
            <a:extLst>
              <a:ext uri="{FF2B5EF4-FFF2-40B4-BE49-F238E27FC236}">
                <a16:creationId xmlns:a16="http://schemas.microsoft.com/office/drawing/2014/main" id="{DCEA4681-0907-A79D-FD32-596DADAF95B4}"/>
              </a:ext>
            </a:extLst>
          </p:cNvPr>
          <p:cNvPicPr>
            <a:picLocks noGrp="1" noChangeAspect="1"/>
          </p:cNvPicPr>
          <p:nvPr>
            <p:ph idx="1"/>
          </p:nvPr>
        </p:nvPicPr>
        <p:blipFill>
          <a:blip r:embed="rId2"/>
          <a:stretch>
            <a:fillRect/>
          </a:stretch>
        </p:blipFill>
        <p:spPr>
          <a:xfrm>
            <a:off x="176164" y="1453853"/>
            <a:ext cx="8798154" cy="4148315"/>
          </a:xfrm>
        </p:spPr>
      </p:pic>
    </p:spTree>
    <p:extLst>
      <p:ext uri="{BB962C8B-B14F-4D97-AF65-F5344CB8AC3E}">
        <p14:creationId xmlns:p14="http://schemas.microsoft.com/office/powerpoint/2010/main" val="90430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DA4C-623B-7771-FBB4-2CEE0E323EC6}"/>
              </a:ext>
            </a:extLst>
          </p:cNvPr>
          <p:cNvSpPr>
            <a:spLocks noGrp="1"/>
          </p:cNvSpPr>
          <p:nvPr>
            <p:ph type="title"/>
          </p:nvPr>
        </p:nvSpPr>
        <p:spPr>
          <a:xfrm>
            <a:off x="118441" y="-297656"/>
            <a:ext cx="7886700" cy="1325563"/>
          </a:xfrm>
        </p:spPr>
        <p:txBody>
          <a:bodyPr/>
          <a:lstStyle/>
          <a:p>
            <a:r>
              <a:rPr lang="en-GB" b="1" dirty="0">
                <a:latin typeface="Letter-join Basic 8" panose="02000505000000020003" pitchFamily="50" charset="0"/>
              </a:rPr>
              <a:t>Autumn 2 overview</a:t>
            </a:r>
            <a:endParaRPr lang="en-GB" dirty="0"/>
          </a:p>
        </p:txBody>
      </p:sp>
      <p:sp>
        <p:nvSpPr>
          <p:cNvPr id="3" name="Content Placeholder 2">
            <a:extLst>
              <a:ext uri="{FF2B5EF4-FFF2-40B4-BE49-F238E27FC236}">
                <a16:creationId xmlns:a16="http://schemas.microsoft.com/office/drawing/2014/main" id="{C0640309-FAB2-3935-7AC6-761A20A3390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982428C-3060-95FE-6E42-12B21CFCC11D}"/>
              </a:ext>
            </a:extLst>
          </p:cNvPr>
          <p:cNvPicPr>
            <a:picLocks noChangeAspect="1"/>
          </p:cNvPicPr>
          <p:nvPr/>
        </p:nvPicPr>
        <p:blipFill>
          <a:blip r:embed="rId2"/>
          <a:stretch>
            <a:fillRect/>
          </a:stretch>
        </p:blipFill>
        <p:spPr>
          <a:xfrm>
            <a:off x="118441" y="732570"/>
            <a:ext cx="8907118" cy="6125430"/>
          </a:xfrm>
          <a:prstGeom prst="rect">
            <a:avLst/>
          </a:prstGeom>
        </p:spPr>
      </p:pic>
    </p:spTree>
    <p:extLst>
      <p:ext uri="{BB962C8B-B14F-4D97-AF65-F5344CB8AC3E}">
        <p14:creationId xmlns:p14="http://schemas.microsoft.com/office/powerpoint/2010/main" val="50740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4F3C-0D6C-2661-6A5A-47CA0690BF8F}"/>
              </a:ext>
            </a:extLst>
          </p:cNvPr>
          <p:cNvSpPr>
            <a:spLocks noGrp="1"/>
          </p:cNvSpPr>
          <p:nvPr>
            <p:ph type="title"/>
          </p:nvPr>
        </p:nvSpPr>
        <p:spPr>
          <a:xfrm>
            <a:off x="0" y="-209910"/>
            <a:ext cx="7886700" cy="1325563"/>
          </a:xfrm>
        </p:spPr>
        <p:txBody>
          <a:bodyPr/>
          <a:lstStyle/>
          <a:p>
            <a:r>
              <a:rPr lang="en-GB" b="1" dirty="0">
                <a:latin typeface="Letter-join Basic 8" panose="02000505000000020003" pitchFamily="50" charset="0"/>
              </a:rPr>
              <a:t>Spring Term </a:t>
            </a:r>
          </a:p>
        </p:txBody>
      </p:sp>
      <p:pic>
        <p:nvPicPr>
          <p:cNvPr id="5" name="Content Placeholder 4">
            <a:extLst>
              <a:ext uri="{FF2B5EF4-FFF2-40B4-BE49-F238E27FC236}">
                <a16:creationId xmlns:a16="http://schemas.microsoft.com/office/drawing/2014/main" id="{45B68F02-0F89-FEA1-5BD6-E88AF948A014}"/>
              </a:ext>
            </a:extLst>
          </p:cNvPr>
          <p:cNvPicPr>
            <a:picLocks noGrp="1" noChangeAspect="1"/>
          </p:cNvPicPr>
          <p:nvPr>
            <p:ph idx="1"/>
          </p:nvPr>
        </p:nvPicPr>
        <p:blipFill>
          <a:blip r:embed="rId2"/>
          <a:stretch>
            <a:fillRect/>
          </a:stretch>
        </p:blipFill>
        <p:spPr>
          <a:xfrm>
            <a:off x="119603" y="755161"/>
            <a:ext cx="8873568" cy="4398498"/>
          </a:xfrm>
        </p:spPr>
      </p:pic>
    </p:spTree>
    <p:extLst>
      <p:ext uri="{BB962C8B-B14F-4D97-AF65-F5344CB8AC3E}">
        <p14:creationId xmlns:p14="http://schemas.microsoft.com/office/powerpoint/2010/main" val="196167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9585-7D99-62FD-50CF-A00034FEDFC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F84D835-DB75-5737-1686-FAA0F954701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D333CBA-D168-4AA2-CE0C-7E42FF8357A0}"/>
              </a:ext>
            </a:extLst>
          </p:cNvPr>
          <p:cNvPicPr>
            <a:picLocks noChangeAspect="1"/>
          </p:cNvPicPr>
          <p:nvPr/>
        </p:nvPicPr>
        <p:blipFill>
          <a:blip r:embed="rId2"/>
          <a:stretch>
            <a:fillRect/>
          </a:stretch>
        </p:blipFill>
        <p:spPr>
          <a:xfrm>
            <a:off x="92885" y="365126"/>
            <a:ext cx="8958230" cy="5045860"/>
          </a:xfrm>
          <a:prstGeom prst="rect">
            <a:avLst/>
          </a:prstGeom>
        </p:spPr>
      </p:pic>
    </p:spTree>
    <p:extLst>
      <p:ext uri="{BB962C8B-B14F-4D97-AF65-F5344CB8AC3E}">
        <p14:creationId xmlns:p14="http://schemas.microsoft.com/office/powerpoint/2010/main" val="103947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9" name="Group 8"/>
          <p:cNvGrpSpPr/>
          <p:nvPr/>
        </p:nvGrpSpPr>
        <p:grpSpPr>
          <a:xfrm>
            <a:off x="1" y="8888"/>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
        <p:nvSpPr>
          <p:cNvPr id="4" name="TextBox 3">
            <a:extLst>
              <a:ext uri="{FF2B5EF4-FFF2-40B4-BE49-F238E27FC236}">
                <a16:creationId xmlns:a16="http://schemas.microsoft.com/office/drawing/2014/main" id="{8A4EC2B7-AEFC-4737-AC17-734FBB8ED6FF}"/>
              </a:ext>
            </a:extLst>
          </p:cNvPr>
          <p:cNvSpPr txBox="1"/>
          <p:nvPr/>
        </p:nvSpPr>
        <p:spPr>
          <a:xfrm>
            <a:off x="6146792" y="552538"/>
            <a:ext cx="2149483" cy="1015663"/>
          </a:xfrm>
          <a:prstGeom prst="rect">
            <a:avLst/>
          </a:prstGeom>
          <a:solidFill>
            <a:schemeClr val="bg1"/>
          </a:solidFill>
        </p:spPr>
        <p:txBody>
          <a:bodyPr wrap="square" rtlCol="0">
            <a:spAutoFit/>
          </a:bodyPr>
          <a:lstStyle/>
          <a:p>
            <a:r>
              <a:rPr lang="en-GB" sz="6000" dirty="0">
                <a:solidFill>
                  <a:srgbClr val="7030A0"/>
                </a:solidFill>
                <a:latin typeface="Comic Sans MS" panose="030F0702030302020204" pitchFamily="66" charset="0"/>
              </a:rPr>
              <a:t>24</a:t>
            </a:r>
          </a:p>
        </p:txBody>
      </p:sp>
    </p:spTree>
    <p:extLst>
      <p:ext uri="{BB962C8B-B14F-4D97-AF65-F5344CB8AC3E}">
        <p14:creationId xmlns:p14="http://schemas.microsoft.com/office/powerpoint/2010/main" val="96317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647715" y="752883"/>
            <a:ext cx="7848590" cy="630942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What are the SATS tests?</a:t>
            </a:r>
            <a:br>
              <a:rPr lang="en-GB" sz="4000" b="1" dirty="0">
                <a:solidFill>
                  <a:srgbClr val="FF0000"/>
                </a:solidFill>
                <a:latin typeface="Arial" charset="0"/>
                <a:ea typeface="Arial" charset="0"/>
                <a:cs typeface="Arial" charset="0"/>
              </a:rPr>
            </a:br>
            <a:endParaRPr lang="en-GB" sz="3200" b="1" dirty="0">
              <a:solidFill>
                <a:srgbClr val="FF0000"/>
              </a:solidFill>
              <a:latin typeface="Arial" charset="0"/>
              <a:ea typeface="Arial" charset="0"/>
              <a:cs typeface="Arial" charset="0"/>
            </a:endParaRPr>
          </a:p>
          <a:p>
            <a:pPr marL="342900" indent="-342900">
              <a:buFont typeface="Arial" charset="0"/>
              <a:buChar char="•"/>
            </a:pPr>
            <a:r>
              <a:rPr lang="en-GB" sz="3200" b="1" dirty="0">
                <a:solidFill>
                  <a:srgbClr val="002060"/>
                </a:solidFill>
                <a:latin typeface="Arial" charset="0"/>
                <a:ea typeface="Arial" charset="0"/>
                <a:cs typeface="Arial" charset="0"/>
              </a:rPr>
              <a:t>SATS week across the country begins on </a:t>
            </a:r>
            <a:r>
              <a:rPr lang="en-GB" sz="3200" b="1" dirty="0">
                <a:solidFill>
                  <a:srgbClr val="7030A0"/>
                </a:solidFill>
                <a:latin typeface="Arial" charset="0"/>
                <a:ea typeface="Arial" charset="0"/>
                <a:cs typeface="Arial" charset="0"/>
              </a:rPr>
              <a:t>13th May 2024.</a:t>
            </a:r>
          </a:p>
          <a:p>
            <a:pPr marL="342900" indent="-342900">
              <a:buFont typeface="Arial" charset="0"/>
              <a:buChar char="•"/>
            </a:pPr>
            <a:endParaRPr lang="en-GB" sz="3200" b="1" dirty="0">
              <a:solidFill>
                <a:srgbClr val="002060"/>
              </a:solidFill>
              <a:latin typeface="Arial" charset="0"/>
              <a:ea typeface="Arial" charset="0"/>
              <a:cs typeface="Arial" charset="0"/>
            </a:endParaRPr>
          </a:p>
          <a:p>
            <a:pPr marL="342900" indent="-342900">
              <a:buFont typeface="Arial" charset="0"/>
              <a:buChar char="•"/>
            </a:pPr>
            <a:r>
              <a:rPr lang="en-GB" sz="3200" b="1" dirty="0">
                <a:solidFill>
                  <a:srgbClr val="002060"/>
                </a:solidFill>
                <a:latin typeface="Arial" charset="0"/>
                <a:ea typeface="Arial" charset="0"/>
                <a:cs typeface="Arial" charset="0"/>
              </a:rPr>
              <a:t>Pupils will complete SATS test papers in:</a:t>
            </a:r>
            <a:br>
              <a:rPr lang="en-GB" sz="3200" b="1" dirty="0">
                <a:solidFill>
                  <a:srgbClr val="002060"/>
                </a:solidFill>
                <a:latin typeface="Arial" charset="0"/>
                <a:ea typeface="Arial" charset="0"/>
                <a:cs typeface="Arial" charset="0"/>
              </a:rPr>
            </a:br>
            <a:r>
              <a:rPr lang="en-GB" sz="2400" b="1" dirty="0">
                <a:solidFill>
                  <a:srgbClr val="7030A0"/>
                </a:solidFill>
                <a:latin typeface="Arial" charset="0"/>
                <a:ea typeface="Arial" charset="0"/>
                <a:cs typeface="Arial" charset="0"/>
              </a:rPr>
              <a:t>- Reading</a:t>
            </a:r>
            <a:br>
              <a:rPr lang="en-GB" sz="2400" b="1" dirty="0">
                <a:solidFill>
                  <a:srgbClr val="7030A0"/>
                </a:solidFill>
                <a:latin typeface="Arial" charset="0"/>
                <a:ea typeface="Arial" charset="0"/>
                <a:cs typeface="Arial" charset="0"/>
              </a:rPr>
            </a:br>
            <a:r>
              <a:rPr lang="en-GB" sz="2400" b="1" dirty="0">
                <a:solidFill>
                  <a:srgbClr val="7030A0"/>
                </a:solidFill>
                <a:latin typeface="Arial" charset="0"/>
                <a:ea typeface="Arial" charset="0"/>
                <a:cs typeface="Arial" charset="0"/>
              </a:rPr>
              <a:t>- Grammar, Punctuation &amp; Vocabulary</a:t>
            </a:r>
            <a:br>
              <a:rPr lang="en-GB" sz="2400" b="1" dirty="0">
                <a:solidFill>
                  <a:srgbClr val="7030A0"/>
                </a:solidFill>
                <a:latin typeface="Arial" charset="0"/>
                <a:ea typeface="Arial" charset="0"/>
                <a:cs typeface="Arial" charset="0"/>
              </a:rPr>
            </a:br>
            <a:r>
              <a:rPr lang="en-GB" sz="2400" b="1" dirty="0">
                <a:solidFill>
                  <a:srgbClr val="7030A0"/>
                </a:solidFill>
                <a:latin typeface="Arial" charset="0"/>
                <a:ea typeface="Arial" charset="0"/>
                <a:cs typeface="Arial" charset="0"/>
              </a:rPr>
              <a:t>- Spelling</a:t>
            </a:r>
            <a:br>
              <a:rPr lang="en-GB" sz="2400" b="1" dirty="0">
                <a:solidFill>
                  <a:srgbClr val="7030A0"/>
                </a:solidFill>
                <a:latin typeface="Arial" charset="0"/>
                <a:ea typeface="Arial" charset="0"/>
                <a:cs typeface="Arial" charset="0"/>
              </a:rPr>
            </a:br>
            <a:r>
              <a:rPr lang="en-GB" sz="2400" b="1" dirty="0">
                <a:solidFill>
                  <a:srgbClr val="7030A0"/>
                </a:solidFill>
                <a:latin typeface="Arial" charset="0"/>
                <a:ea typeface="Arial" charset="0"/>
                <a:cs typeface="Arial" charset="0"/>
              </a:rPr>
              <a:t>- Arithmetic</a:t>
            </a:r>
            <a:br>
              <a:rPr lang="en-GB" sz="2400" b="1" dirty="0">
                <a:solidFill>
                  <a:srgbClr val="7030A0"/>
                </a:solidFill>
                <a:latin typeface="Arial" charset="0"/>
                <a:ea typeface="Arial" charset="0"/>
                <a:cs typeface="Arial" charset="0"/>
              </a:rPr>
            </a:br>
            <a:r>
              <a:rPr lang="en-GB" sz="2400" b="1" dirty="0">
                <a:solidFill>
                  <a:srgbClr val="7030A0"/>
                </a:solidFill>
                <a:latin typeface="Arial" charset="0"/>
                <a:ea typeface="Arial" charset="0"/>
                <a:cs typeface="Arial" charset="0"/>
              </a:rPr>
              <a:t>- Mathematical Reasoning </a:t>
            </a:r>
            <a:r>
              <a:rPr lang="mr-IN" sz="2400" b="1" dirty="0">
                <a:solidFill>
                  <a:srgbClr val="7030A0"/>
                </a:solidFill>
                <a:latin typeface="Arial" charset="0"/>
                <a:ea typeface="Arial" charset="0"/>
                <a:cs typeface="Arial" charset="0"/>
              </a:rPr>
              <a:t>–</a:t>
            </a:r>
            <a:r>
              <a:rPr lang="en-GB" sz="2400" b="1" dirty="0">
                <a:solidFill>
                  <a:srgbClr val="7030A0"/>
                </a:solidFill>
                <a:latin typeface="Arial" charset="0"/>
                <a:ea typeface="Arial" charset="0"/>
                <a:cs typeface="Arial" charset="0"/>
              </a:rPr>
              <a:t> 2 papers</a:t>
            </a:r>
            <a:br>
              <a:rPr lang="en-GB" sz="2400" b="1" dirty="0">
                <a:solidFill>
                  <a:srgbClr val="7030A0"/>
                </a:solidFill>
                <a:latin typeface="Arial" charset="0"/>
                <a:ea typeface="Arial" charset="0"/>
                <a:cs typeface="Arial" charset="0"/>
              </a:rPr>
            </a:br>
            <a:endParaRPr lang="en-GB" sz="6000" b="1" dirty="0">
              <a:solidFill>
                <a:schemeClr val="accent1">
                  <a:lumMod val="50000"/>
                </a:schemeClr>
              </a:solidFill>
              <a:latin typeface="Arial" charset="0"/>
              <a:ea typeface="Arial" charset="0"/>
              <a:cs typeface="Arial" charset="0"/>
            </a:endParaRPr>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41279566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546d53d-fdce-46b9-aaed-cd121a9efabc" xsi:nil="true"/>
    <lcf76f155ced4ddcb4097134ff3c332f xmlns="41e1127a-124b-4b87-bbb6-c015e53b124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167CB6A1FAFE48B79C388ACCEA4D93" ma:contentTypeVersion="17" ma:contentTypeDescription="Create a new document." ma:contentTypeScope="" ma:versionID="523c0f46f7239647580889357b13f2b1">
  <xsd:schema xmlns:xsd="http://www.w3.org/2001/XMLSchema" xmlns:xs="http://www.w3.org/2001/XMLSchema" xmlns:p="http://schemas.microsoft.com/office/2006/metadata/properties" xmlns:ns2="41e1127a-124b-4b87-bbb6-c015e53b124a" xmlns:ns3="9546d53d-fdce-46b9-aaed-cd121a9efabc" targetNamespace="http://schemas.microsoft.com/office/2006/metadata/properties" ma:root="true" ma:fieldsID="95c88e19136e7325fea80b4659cebc3d" ns2:_="" ns3:_="">
    <xsd:import namespace="41e1127a-124b-4b87-bbb6-c015e53b124a"/>
    <xsd:import namespace="9546d53d-fdce-46b9-aaed-cd121a9efa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e1127a-124b-4b87-bbb6-c015e53b12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8bf2ae-68fd-413e-8dbe-708d90cc8f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46d53d-fdce-46b9-aaed-cd121a9efa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18cd60f-af8b-4d0f-885c-3d76bf5b636e}" ma:internalName="TaxCatchAll" ma:showField="CatchAllData" ma:web="9546d53d-fdce-46b9-aaed-cd121a9ef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8409D2-80FC-4B52-B293-70433E52377A}">
  <ds:schemaRefs>
    <ds:schemaRef ds:uri="http://schemas.microsoft.com/office/2006/metadata/properties"/>
    <ds:schemaRef ds:uri="http://schemas.microsoft.com/office/infopath/2007/PartnerControls"/>
    <ds:schemaRef ds:uri="9546d53d-fdce-46b9-aaed-cd121a9efabc"/>
    <ds:schemaRef ds:uri="41e1127a-124b-4b87-bbb6-c015e53b124a"/>
  </ds:schemaRefs>
</ds:datastoreItem>
</file>

<file path=customXml/itemProps2.xml><?xml version="1.0" encoding="utf-8"?>
<ds:datastoreItem xmlns:ds="http://schemas.openxmlformats.org/officeDocument/2006/customXml" ds:itemID="{D0F34A98-56AF-44F1-8CF2-91265DF845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e1127a-124b-4b87-bbb6-c015e53b124a"/>
    <ds:schemaRef ds:uri="9546d53d-fdce-46b9-aaed-cd121a9ef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3D8466-826A-4706-84C1-5786569B19CB}">
  <ds:schemaRefs>
    <ds:schemaRef ds:uri="http://schemas.microsoft.com/sharepoint/v3/contenttype/forms"/>
  </ds:schemaRefs>
</ds:datastoreItem>
</file>

<file path=docMetadata/LabelInfo.xml><?xml version="1.0" encoding="utf-8"?>
<clbl:labelList xmlns:clbl="http://schemas.microsoft.com/office/2020/mipLabelMetadata">
  <clbl:label id="{a2f1665d-1208-4262-afdc-d0fb324900b2}" enabled="0" method="" siteId="{a2f1665d-1208-4262-afdc-d0fb324900b2}" removed="1"/>
</clbl:labelList>
</file>

<file path=docProps/app.xml><?xml version="1.0" encoding="utf-8"?>
<Properties xmlns="http://schemas.openxmlformats.org/officeDocument/2006/extended-properties" xmlns:vt="http://schemas.openxmlformats.org/officeDocument/2006/docPropsVTypes">
  <Template>Office Theme</Template>
  <TotalTime>5133</TotalTime>
  <Words>703</Words>
  <Application>Microsoft Office PowerPoint</Application>
  <PresentationFormat>On-screen Show (4:3)</PresentationFormat>
  <Paragraphs>95</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Baguet Script</vt:lpstr>
      <vt:lpstr>Calibri</vt:lpstr>
      <vt:lpstr>Calibri Light</vt:lpstr>
      <vt:lpstr>Chelsea Market</vt:lpstr>
      <vt:lpstr>Comic Sans MS</vt:lpstr>
      <vt:lpstr>Letter-join Basic 8</vt:lpstr>
      <vt:lpstr>Office Theme</vt:lpstr>
      <vt:lpstr>Year 6 Parents Information</vt:lpstr>
      <vt:lpstr>Autumn 1</vt:lpstr>
      <vt:lpstr>Autumn 1</vt:lpstr>
      <vt:lpstr>Autumn 2 overview</vt:lpstr>
      <vt:lpstr>Autumn 2 overview</vt:lpstr>
      <vt:lpstr>Spring Term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Handwriting expectation in yr5</vt:lpstr>
      <vt:lpstr>Writing Assessment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SAT’s breakfast</vt:lpstr>
      <vt:lpstr>CGP Revision books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Sarah Arrowsmith</cp:lastModifiedBy>
  <cp:revision>13</cp:revision>
  <dcterms:created xsi:type="dcterms:W3CDTF">2018-02-15T21:58:36Z</dcterms:created>
  <dcterms:modified xsi:type="dcterms:W3CDTF">2023-12-18T16:30:16Z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0x0101000D167CB6A1FAFE48B79C388ACCEA4D93</vt:lpwstr>
  </property>
  <property fmtid="{D5CDD505-2E9C-101B-9397-08002B2CF9AE}" pid="3" name="MediaServiceImageTags">
    <vt:lpwstr/>
  </property>
</Properties>
</file>