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688" r:id="rId5"/>
  </p:sldMasterIdLst>
  <p:notesMasterIdLst>
    <p:notesMasterId r:id="rId49"/>
  </p:notesMasterIdLst>
  <p:sldIdLst>
    <p:sldId id="405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455" r:id="rId14"/>
    <p:sldId id="471" r:id="rId15"/>
    <p:sldId id="399" r:id="rId16"/>
    <p:sldId id="400" r:id="rId17"/>
    <p:sldId id="447" r:id="rId18"/>
    <p:sldId id="506" r:id="rId19"/>
    <p:sldId id="402" r:id="rId20"/>
    <p:sldId id="262" r:id="rId21"/>
    <p:sldId id="665" r:id="rId22"/>
    <p:sldId id="434" r:id="rId23"/>
    <p:sldId id="557" r:id="rId24"/>
    <p:sldId id="492" r:id="rId25"/>
    <p:sldId id="684" r:id="rId26"/>
    <p:sldId id="685" r:id="rId27"/>
    <p:sldId id="403" r:id="rId28"/>
    <p:sldId id="273" r:id="rId29"/>
    <p:sldId id="686" r:id="rId30"/>
    <p:sldId id="494" r:id="rId31"/>
    <p:sldId id="675" r:id="rId32"/>
    <p:sldId id="453" r:id="rId33"/>
    <p:sldId id="687" r:id="rId34"/>
    <p:sldId id="406" r:id="rId35"/>
    <p:sldId id="272" r:id="rId36"/>
    <p:sldId id="688" r:id="rId37"/>
    <p:sldId id="444" r:id="rId38"/>
    <p:sldId id="677" r:id="rId39"/>
    <p:sldId id="678" r:id="rId40"/>
    <p:sldId id="689" r:id="rId41"/>
    <p:sldId id="407" r:id="rId42"/>
    <p:sldId id="271" r:id="rId43"/>
    <p:sldId id="674" r:id="rId44"/>
    <p:sldId id="550" r:id="rId45"/>
    <p:sldId id="682" r:id="rId46"/>
    <p:sldId id="680" r:id="rId47"/>
    <p:sldId id="69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6496E-142F-47E0-A930-84727ABCDCF2}" v="43" dt="2022-12-17T12:07:09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ne Barlow" userId="S::jayne.barlow@rbps.org.uk::41d3456d-77d1-4e1c-ba6a-fac885244e32" providerId="AD" clId="Web-{F92100AD-C8F7-B83D-F919-0C10AFB163DE}"/>
    <pc:docChg chg="modSld">
      <pc:chgData name="Jayne Barlow" userId="S::jayne.barlow@rbps.org.uk::41d3456d-77d1-4e1c-ba6a-fac885244e32" providerId="AD" clId="Web-{F92100AD-C8F7-B83D-F919-0C10AFB163DE}" dt="2021-11-10T12:04:49.176" v="2" actId="1076"/>
      <pc:docMkLst>
        <pc:docMk/>
      </pc:docMkLst>
      <pc:sldChg chg="modSp">
        <pc:chgData name="Jayne Barlow" userId="S::jayne.barlow@rbps.org.uk::41d3456d-77d1-4e1c-ba6a-fac885244e32" providerId="AD" clId="Web-{F92100AD-C8F7-B83D-F919-0C10AFB163DE}" dt="2021-11-10T12:04:49.176" v="2" actId="1076"/>
        <pc:sldMkLst>
          <pc:docMk/>
          <pc:sldMk cId="3079921276" sldId="499"/>
        </pc:sldMkLst>
        <pc:picChg chg="mod">
          <ac:chgData name="Jayne Barlow" userId="S::jayne.barlow@rbps.org.uk::41d3456d-77d1-4e1c-ba6a-fac885244e32" providerId="AD" clId="Web-{F92100AD-C8F7-B83D-F919-0C10AFB163DE}" dt="2021-11-10T12:04:49.176" v="2" actId="1076"/>
          <ac:picMkLst>
            <pc:docMk/>
            <pc:sldMk cId="3079921276" sldId="499"/>
            <ac:picMk id="3" creationId="{1ED09981-B858-49CD-BBB1-798C8A32A541}"/>
          </ac:picMkLst>
        </pc:picChg>
      </pc:sldChg>
    </pc:docChg>
  </pc:docChgLst>
  <pc:docChgLst>
    <pc:chgData name="Sarah Potter" userId="2ec115f6-b8ba-4dee-8e9d-71d8a1b6603d" providerId="ADAL" clId="{A62BAE2A-3755-41F3-91FC-0887DFD7B274}"/>
    <pc:docChg chg="undo custSel addSld delSld modSld sldOrd">
      <pc:chgData name="Sarah Potter" userId="2ec115f6-b8ba-4dee-8e9d-71d8a1b6603d" providerId="ADAL" clId="{A62BAE2A-3755-41F3-91FC-0887DFD7B274}" dt="2022-08-11T20:13:22.347" v="885" actId="20577"/>
      <pc:docMkLst>
        <pc:docMk/>
      </pc:docMkLst>
      <pc:sldChg chg="modSp mod">
        <pc:chgData name="Sarah Potter" userId="2ec115f6-b8ba-4dee-8e9d-71d8a1b6603d" providerId="ADAL" clId="{A62BAE2A-3755-41F3-91FC-0887DFD7B274}" dt="2022-08-11T09:25:20.527" v="4" actId="1076"/>
        <pc:sldMkLst>
          <pc:docMk/>
          <pc:sldMk cId="1852897689" sldId="389"/>
        </pc:sldMkLst>
        <pc:spChg chg="mod">
          <ac:chgData name="Sarah Potter" userId="2ec115f6-b8ba-4dee-8e9d-71d8a1b6603d" providerId="ADAL" clId="{A62BAE2A-3755-41F3-91FC-0887DFD7B274}" dt="2022-08-11T09:25:20.527" v="4" actId="1076"/>
          <ac:spMkLst>
            <pc:docMk/>
            <pc:sldMk cId="1852897689" sldId="389"/>
            <ac:spMk id="2" creationId="{6E559A7B-2401-4A22-B1B4-64A716502798}"/>
          </ac:spMkLst>
        </pc:spChg>
      </pc:sldChg>
      <pc:sldChg chg="addSp delSp modSp mod">
        <pc:chgData name="Sarah Potter" userId="2ec115f6-b8ba-4dee-8e9d-71d8a1b6603d" providerId="ADAL" clId="{A62BAE2A-3755-41F3-91FC-0887DFD7B274}" dt="2022-08-11T09:29:20.273" v="121"/>
        <pc:sldMkLst>
          <pc:docMk/>
          <pc:sldMk cId="768489271" sldId="390"/>
        </pc:sldMkLst>
        <pc:spChg chg="mod">
          <ac:chgData name="Sarah Potter" userId="2ec115f6-b8ba-4dee-8e9d-71d8a1b6603d" providerId="ADAL" clId="{A62BAE2A-3755-41F3-91FC-0887DFD7B274}" dt="2022-08-11T09:27:27.810" v="25" actId="1076"/>
          <ac:spMkLst>
            <pc:docMk/>
            <pc:sldMk cId="768489271" sldId="390"/>
            <ac:spMk id="3" creationId="{2C836643-F786-49B4-9762-BF81CA237C35}"/>
          </ac:spMkLst>
        </pc:spChg>
        <pc:spChg chg="mod">
          <ac:chgData name="Sarah Potter" userId="2ec115f6-b8ba-4dee-8e9d-71d8a1b6603d" providerId="ADAL" clId="{A62BAE2A-3755-41F3-91FC-0887DFD7B274}" dt="2022-08-11T09:27:41.897" v="28" actId="1076"/>
          <ac:spMkLst>
            <pc:docMk/>
            <pc:sldMk cId="768489271" sldId="390"/>
            <ac:spMk id="6" creationId="{AB7E5BF8-8734-4B0A-8B2B-2AFCC6A64135}"/>
          </ac:spMkLst>
        </pc:spChg>
        <pc:spChg chg="del">
          <ac:chgData name="Sarah Potter" userId="2ec115f6-b8ba-4dee-8e9d-71d8a1b6603d" providerId="ADAL" clId="{A62BAE2A-3755-41F3-91FC-0887DFD7B274}" dt="2022-08-11T09:27:35.268" v="26" actId="478"/>
          <ac:spMkLst>
            <pc:docMk/>
            <pc:sldMk cId="768489271" sldId="390"/>
            <ac:spMk id="7" creationId="{F8AC9E1B-67EC-4B1C-A066-8CD9469A22CA}"/>
          </ac:spMkLst>
        </pc:spChg>
        <pc:spChg chg="del">
          <ac:chgData name="Sarah Potter" userId="2ec115f6-b8ba-4dee-8e9d-71d8a1b6603d" providerId="ADAL" clId="{A62BAE2A-3755-41F3-91FC-0887DFD7B274}" dt="2022-08-11T09:27:38.794" v="27" actId="478"/>
          <ac:spMkLst>
            <pc:docMk/>
            <pc:sldMk cId="768489271" sldId="390"/>
            <ac:spMk id="8" creationId="{BC05E939-616A-43D7-A847-8401542DEA66}"/>
          </ac:spMkLst>
        </pc:spChg>
        <pc:picChg chg="del">
          <ac:chgData name="Sarah Potter" userId="2ec115f6-b8ba-4dee-8e9d-71d8a1b6603d" providerId="ADAL" clId="{A62BAE2A-3755-41F3-91FC-0887DFD7B274}" dt="2022-08-11T09:29:19.414" v="120" actId="478"/>
          <ac:picMkLst>
            <pc:docMk/>
            <pc:sldMk cId="768489271" sldId="390"/>
            <ac:picMk id="4" creationId="{C595BD2F-2B99-4DAF-8F79-132C50600AD2}"/>
          </ac:picMkLst>
        </pc:picChg>
        <pc:picChg chg="add mod">
          <ac:chgData name="Sarah Potter" userId="2ec115f6-b8ba-4dee-8e9d-71d8a1b6603d" providerId="ADAL" clId="{A62BAE2A-3755-41F3-91FC-0887DFD7B274}" dt="2022-08-11T09:29:20.273" v="121"/>
          <ac:picMkLst>
            <pc:docMk/>
            <pc:sldMk cId="768489271" sldId="390"/>
            <ac:picMk id="9" creationId="{0DD54155-01EC-88C9-4DE9-CECFAF840B73}"/>
          </ac:picMkLst>
        </pc:picChg>
      </pc:sldChg>
      <pc:sldChg chg="modSp mod">
        <pc:chgData name="Sarah Potter" userId="2ec115f6-b8ba-4dee-8e9d-71d8a1b6603d" providerId="ADAL" clId="{A62BAE2A-3755-41F3-91FC-0887DFD7B274}" dt="2022-08-11T09:29:07.181" v="119" actId="1076"/>
        <pc:sldMkLst>
          <pc:docMk/>
          <pc:sldMk cId="2461448080" sldId="391"/>
        </pc:sldMkLst>
        <pc:spChg chg="mod">
          <ac:chgData name="Sarah Potter" userId="2ec115f6-b8ba-4dee-8e9d-71d8a1b6603d" providerId="ADAL" clId="{A62BAE2A-3755-41F3-91FC-0887DFD7B274}" dt="2022-08-11T09:29:01.093" v="117" actId="1076"/>
          <ac:spMkLst>
            <pc:docMk/>
            <pc:sldMk cId="2461448080" sldId="391"/>
            <ac:spMk id="3" creationId="{2C836643-F786-49B4-9762-BF81CA237C35}"/>
          </ac:spMkLst>
        </pc:spChg>
        <pc:spChg chg="mod">
          <ac:chgData name="Sarah Potter" userId="2ec115f6-b8ba-4dee-8e9d-71d8a1b6603d" providerId="ADAL" clId="{A62BAE2A-3755-41F3-91FC-0887DFD7B274}" dt="2022-08-11T09:29:07.181" v="119" actId="1076"/>
          <ac:spMkLst>
            <pc:docMk/>
            <pc:sldMk cId="2461448080" sldId="391"/>
            <ac:spMk id="11" creationId="{D2B4F215-5872-46B7-9FD9-F2D1589AFFDD}"/>
          </ac:spMkLst>
        </pc:spChg>
        <pc:spChg chg="mod">
          <ac:chgData name="Sarah Potter" userId="2ec115f6-b8ba-4dee-8e9d-71d8a1b6603d" providerId="ADAL" clId="{A62BAE2A-3755-41F3-91FC-0887DFD7B274}" dt="2022-08-11T09:29:05.229" v="118" actId="1076"/>
          <ac:spMkLst>
            <pc:docMk/>
            <pc:sldMk cId="2461448080" sldId="391"/>
            <ac:spMk id="12" creationId="{CF51C348-8CB8-4BD1-8DCD-B045F105F761}"/>
          </ac:spMkLst>
        </pc:spChg>
      </pc:sldChg>
      <pc:sldChg chg="modSp mod">
        <pc:chgData name="Sarah Potter" userId="2ec115f6-b8ba-4dee-8e9d-71d8a1b6603d" providerId="ADAL" clId="{A62BAE2A-3755-41F3-91FC-0887DFD7B274}" dt="2022-08-11T09:29:47.219" v="132" actId="20577"/>
        <pc:sldMkLst>
          <pc:docMk/>
          <pc:sldMk cId="2666049125" sldId="392"/>
        </pc:sldMkLst>
        <pc:spChg chg="mod">
          <ac:chgData name="Sarah Potter" userId="2ec115f6-b8ba-4dee-8e9d-71d8a1b6603d" providerId="ADAL" clId="{A62BAE2A-3755-41F3-91FC-0887DFD7B274}" dt="2022-08-11T09:29:30.870" v="123" actId="1076"/>
          <ac:spMkLst>
            <pc:docMk/>
            <pc:sldMk cId="2666049125" sldId="392"/>
            <ac:spMk id="2" creationId="{48370CD2-56FB-4F5D-B85E-688582D1C256}"/>
          </ac:spMkLst>
        </pc:spChg>
        <pc:spChg chg="mod">
          <ac:chgData name="Sarah Potter" userId="2ec115f6-b8ba-4dee-8e9d-71d8a1b6603d" providerId="ADAL" clId="{A62BAE2A-3755-41F3-91FC-0887DFD7B274}" dt="2022-08-11T09:29:47.219" v="132" actId="20577"/>
          <ac:spMkLst>
            <pc:docMk/>
            <pc:sldMk cId="2666049125" sldId="392"/>
            <ac:spMk id="3" creationId="{2C836643-F786-49B4-9762-BF81CA237C35}"/>
          </ac:spMkLst>
        </pc:spChg>
        <pc:picChg chg="mod">
          <ac:chgData name="Sarah Potter" userId="2ec115f6-b8ba-4dee-8e9d-71d8a1b6603d" providerId="ADAL" clId="{A62BAE2A-3755-41F3-91FC-0887DFD7B274}" dt="2022-08-11T09:29:27.500" v="122" actId="1076"/>
          <ac:picMkLst>
            <pc:docMk/>
            <pc:sldMk cId="2666049125" sldId="392"/>
            <ac:picMk id="10" creationId="{392AF5A2-0C51-4B69-B6D5-19F6B3D155F4}"/>
          </ac:picMkLst>
        </pc:picChg>
      </pc:sldChg>
      <pc:sldChg chg="delSp modSp mod">
        <pc:chgData name="Sarah Potter" userId="2ec115f6-b8ba-4dee-8e9d-71d8a1b6603d" providerId="ADAL" clId="{A62BAE2A-3755-41F3-91FC-0887DFD7B274}" dt="2022-08-11T09:30:29.967" v="148" actId="1076"/>
        <pc:sldMkLst>
          <pc:docMk/>
          <pc:sldMk cId="2789191468" sldId="393"/>
        </pc:sldMkLst>
        <pc:spChg chg="mod">
          <ac:chgData name="Sarah Potter" userId="2ec115f6-b8ba-4dee-8e9d-71d8a1b6603d" providerId="ADAL" clId="{A62BAE2A-3755-41F3-91FC-0887DFD7B274}" dt="2022-08-11T09:30:24.655" v="147" actId="27636"/>
          <ac:spMkLst>
            <pc:docMk/>
            <pc:sldMk cId="2789191468" sldId="393"/>
            <ac:spMk id="3" creationId="{2C836643-F786-49B4-9762-BF81CA237C35}"/>
          </ac:spMkLst>
        </pc:spChg>
        <pc:spChg chg="mod">
          <ac:chgData name="Sarah Potter" userId="2ec115f6-b8ba-4dee-8e9d-71d8a1b6603d" providerId="ADAL" clId="{A62BAE2A-3755-41F3-91FC-0887DFD7B274}" dt="2022-08-11T09:30:29.967" v="148" actId="1076"/>
          <ac:spMkLst>
            <pc:docMk/>
            <pc:sldMk cId="2789191468" sldId="393"/>
            <ac:spMk id="9" creationId="{8FC1D2DD-F4FC-440C-95BF-A41FAD67178D}"/>
          </ac:spMkLst>
        </pc:spChg>
        <pc:spChg chg="del">
          <ac:chgData name="Sarah Potter" userId="2ec115f6-b8ba-4dee-8e9d-71d8a1b6603d" providerId="ADAL" clId="{A62BAE2A-3755-41F3-91FC-0887DFD7B274}" dt="2022-08-11T09:29:58.363" v="133" actId="478"/>
          <ac:spMkLst>
            <pc:docMk/>
            <pc:sldMk cId="2789191468" sldId="393"/>
            <ac:spMk id="11" creationId="{72E9C87B-884D-474E-8903-CA0057FADE50}"/>
          </ac:spMkLst>
        </pc:spChg>
      </pc:sldChg>
      <pc:sldChg chg="modSp mod">
        <pc:chgData name="Sarah Potter" userId="2ec115f6-b8ba-4dee-8e9d-71d8a1b6603d" providerId="ADAL" clId="{A62BAE2A-3755-41F3-91FC-0887DFD7B274}" dt="2022-08-11T09:40:55.059" v="245" actId="20577"/>
        <pc:sldMkLst>
          <pc:docMk/>
          <pc:sldMk cId="1348737385" sldId="394"/>
        </pc:sldMkLst>
        <pc:spChg chg="mod">
          <ac:chgData name="Sarah Potter" userId="2ec115f6-b8ba-4dee-8e9d-71d8a1b6603d" providerId="ADAL" clId="{A62BAE2A-3755-41F3-91FC-0887DFD7B274}" dt="2022-08-11T09:40:55.059" v="245" actId="20577"/>
          <ac:spMkLst>
            <pc:docMk/>
            <pc:sldMk cId="1348737385" sldId="394"/>
            <ac:spMk id="3" creationId="{2C836643-F786-49B4-9762-BF81CA237C35}"/>
          </ac:spMkLst>
        </pc:spChg>
        <pc:spChg chg="mod">
          <ac:chgData name="Sarah Potter" userId="2ec115f6-b8ba-4dee-8e9d-71d8a1b6603d" providerId="ADAL" clId="{A62BAE2A-3755-41F3-91FC-0887DFD7B274}" dt="2022-08-11T09:31:00.669" v="157" actId="1076"/>
          <ac:spMkLst>
            <pc:docMk/>
            <pc:sldMk cId="1348737385" sldId="394"/>
            <ac:spMk id="8" creationId="{BC05E939-616A-43D7-A847-8401542DEA66}"/>
          </ac:spMkLst>
        </pc:spChg>
        <pc:picChg chg="mod">
          <ac:chgData name="Sarah Potter" userId="2ec115f6-b8ba-4dee-8e9d-71d8a1b6603d" providerId="ADAL" clId="{A62BAE2A-3755-41F3-91FC-0887DFD7B274}" dt="2022-08-11T09:30:54.737" v="155" actId="1076"/>
          <ac:picMkLst>
            <pc:docMk/>
            <pc:sldMk cId="1348737385" sldId="394"/>
            <ac:picMk id="1026" creationId="{880EA3DD-42B2-4158-A3DE-30E17E7E3E07}"/>
          </ac:picMkLst>
        </pc:picChg>
        <pc:picChg chg="mod">
          <ac:chgData name="Sarah Potter" userId="2ec115f6-b8ba-4dee-8e9d-71d8a1b6603d" providerId="ADAL" clId="{A62BAE2A-3755-41F3-91FC-0887DFD7B274}" dt="2022-08-11T09:30:58.684" v="156" actId="1076"/>
          <ac:picMkLst>
            <pc:docMk/>
            <pc:sldMk cId="1348737385" sldId="394"/>
            <ac:picMk id="1028" creationId="{A3DEB680-63C7-48F4-A992-6BCFA17C1668}"/>
          </ac:picMkLst>
        </pc:picChg>
      </pc:sldChg>
      <pc:sldChg chg="addSp delSp modSp mod">
        <pc:chgData name="Sarah Potter" userId="2ec115f6-b8ba-4dee-8e9d-71d8a1b6603d" providerId="ADAL" clId="{A62BAE2A-3755-41F3-91FC-0887DFD7B274}" dt="2022-08-11T09:31:52.053" v="172" actId="27636"/>
        <pc:sldMkLst>
          <pc:docMk/>
          <pc:sldMk cId="4192147693" sldId="395"/>
        </pc:sldMkLst>
        <pc:spChg chg="mod">
          <ac:chgData name="Sarah Potter" userId="2ec115f6-b8ba-4dee-8e9d-71d8a1b6603d" providerId="ADAL" clId="{A62BAE2A-3755-41F3-91FC-0887DFD7B274}" dt="2022-08-11T09:31:52.053" v="172" actId="27636"/>
          <ac:spMkLst>
            <pc:docMk/>
            <pc:sldMk cId="4192147693" sldId="395"/>
            <ac:spMk id="3" creationId="{2C836643-F786-49B4-9762-BF81CA237C35}"/>
          </ac:spMkLst>
        </pc:spChg>
        <pc:picChg chg="mod">
          <ac:chgData name="Sarah Potter" userId="2ec115f6-b8ba-4dee-8e9d-71d8a1b6603d" providerId="ADAL" clId="{A62BAE2A-3755-41F3-91FC-0887DFD7B274}" dt="2022-08-11T09:31:17.262" v="158" actId="1076"/>
          <ac:picMkLst>
            <pc:docMk/>
            <pc:sldMk cId="4192147693" sldId="395"/>
            <ac:picMk id="4" creationId="{C595BD2F-2B99-4DAF-8F79-132C50600AD2}"/>
          </ac:picMkLst>
        </pc:picChg>
        <pc:picChg chg="del">
          <ac:chgData name="Sarah Potter" userId="2ec115f6-b8ba-4dee-8e9d-71d8a1b6603d" providerId="ADAL" clId="{A62BAE2A-3755-41F3-91FC-0887DFD7B274}" dt="2022-08-11T09:31:19.024" v="159" actId="478"/>
          <ac:picMkLst>
            <pc:docMk/>
            <pc:sldMk cId="4192147693" sldId="395"/>
            <ac:picMk id="5" creationId="{DB63CB4B-B8D3-4AE5-A69E-332DBA41D146}"/>
          </ac:picMkLst>
        </pc:picChg>
        <pc:picChg chg="add mod">
          <ac:chgData name="Sarah Potter" userId="2ec115f6-b8ba-4dee-8e9d-71d8a1b6603d" providerId="ADAL" clId="{A62BAE2A-3755-41F3-91FC-0887DFD7B274}" dt="2022-08-11T09:31:26.414" v="161" actId="1076"/>
          <ac:picMkLst>
            <pc:docMk/>
            <pc:sldMk cId="4192147693" sldId="395"/>
            <ac:picMk id="6" creationId="{90F91A6C-12D3-6273-E51E-A0A549D5BE49}"/>
          </ac:picMkLst>
        </pc:picChg>
      </pc:sldChg>
      <pc:sldChg chg="ord">
        <pc:chgData name="Sarah Potter" userId="2ec115f6-b8ba-4dee-8e9d-71d8a1b6603d" providerId="ADAL" clId="{A62BAE2A-3755-41F3-91FC-0887DFD7B274}" dt="2022-08-11T09:35:26.989" v="237"/>
        <pc:sldMkLst>
          <pc:docMk/>
          <pc:sldMk cId="2859854819" sldId="399"/>
        </pc:sldMkLst>
      </pc:sldChg>
      <pc:sldChg chg="modSp mod">
        <pc:chgData name="Sarah Potter" userId="2ec115f6-b8ba-4dee-8e9d-71d8a1b6603d" providerId="ADAL" clId="{A62BAE2A-3755-41F3-91FC-0887DFD7B274}" dt="2022-08-11T09:36:57.830" v="243" actId="20577"/>
        <pc:sldMkLst>
          <pc:docMk/>
          <pc:sldMk cId="3776334037" sldId="400"/>
        </pc:sldMkLst>
        <pc:spChg chg="mod">
          <ac:chgData name="Sarah Potter" userId="2ec115f6-b8ba-4dee-8e9d-71d8a1b6603d" providerId="ADAL" clId="{A62BAE2A-3755-41F3-91FC-0887DFD7B274}" dt="2022-08-11T09:36:39.883" v="240" actId="20577"/>
          <ac:spMkLst>
            <pc:docMk/>
            <pc:sldMk cId="3776334037" sldId="400"/>
            <ac:spMk id="7" creationId="{78FAE7C3-5512-9FA8-C10D-C9CF909FF7C7}"/>
          </ac:spMkLst>
        </pc:spChg>
        <pc:spChg chg="mod">
          <ac:chgData name="Sarah Potter" userId="2ec115f6-b8ba-4dee-8e9d-71d8a1b6603d" providerId="ADAL" clId="{A62BAE2A-3755-41F3-91FC-0887DFD7B274}" dt="2022-08-11T09:36:57.830" v="243" actId="20577"/>
          <ac:spMkLst>
            <pc:docMk/>
            <pc:sldMk cId="3776334037" sldId="400"/>
            <ac:spMk id="9" creationId="{D18E177F-473C-3C47-C1D1-D12AD9D60189}"/>
          </ac:spMkLst>
        </pc:spChg>
      </pc:sldChg>
      <pc:sldChg chg="ord">
        <pc:chgData name="Sarah Potter" userId="2ec115f6-b8ba-4dee-8e9d-71d8a1b6603d" providerId="ADAL" clId="{A62BAE2A-3755-41F3-91FC-0887DFD7B274}" dt="2022-08-11T09:43:08.969" v="247"/>
        <pc:sldMkLst>
          <pc:docMk/>
          <pc:sldMk cId="3269892437" sldId="402"/>
        </pc:sldMkLst>
      </pc:sldChg>
      <pc:sldChg chg="del">
        <pc:chgData name="Sarah Potter" userId="2ec115f6-b8ba-4dee-8e9d-71d8a1b6603d" providerId="ADAL" clId="{A62BAE2A-3755-41F3-91FC-0887DFD7B274}" dt="2022-08-11T09:43:18.260" v="248" actId="2696"/>
        <pc:sldMkLst>
          <pc:docMk/>
          <pc:sldMk cId="1033409288" sldId="413"/>
        </pc:sldMkLst>
      </pc:sldChg>
      <pc:sldChg chg="del">
        <pc:chgData name="Sarah Potter" userId="2ec115f6-b8ba-4dee-8e9d-71d8a1b6603d" providerId="ADAL" clId="{A62BAE2A-3755-41F3-91FC-0887DFD7B274}" dt="2022-08-11T09:43:18.260" v="248" actId="2696"/>
        <pc:sldMkLst>
          <pc:docMk/>
          <pc:sldMk cId="4189428367" sldId="414"/>
        </pc:sldMkLst>
      </pc:sldChg>
      <pc:sldChg chg="del">
        <pc:chgData name="Sarah Potter" userId="2ec115f6-b8ba-4dee-8e9d-71d8a1b6603d" providerId="ADAL" clId="{A62BAE2A-3755-41F3-91FC-0887DFD7B274}" dt="2022-08-11T09:43:18.260" v="248" actId="2696"/>
        <pc:sldMkLst>
          <pc:docMk/>
          <pc:sldMk cId="640318406" sldId="415"/>
        </pc:sldMkLst>
      </pc:sldChg>
      <pc:sldChg chg="del">
        <pc:chgData name="Sarah Potter" userId="2ec115f6-b8ba-4dee-8e9d-71d8a1b6603d" providerId="ADAL" clId="{A62BAE2A-3755-41F3-91FC-0887DFD7B274}" dt="2022-08-11T09:43:18.260" v="248" actId="2696"/>
        <pc:sldMkLst>
          <pc:docMk/>
          <pc:sldMk cId="2650325505" sldId="416"/>
        </pc:sldMkLst>
      </pc:sldChg>
      <pc:sldChg chg="del">
        <pc:chgData name="Sarah Potter" userId="2ec115f6-b8ba-4dee-8e9d-71d8a1b6603d" providerId="ADAL" clId="{A62BAE2A-3755-41F3-91FC-0887DFD7B274}" dt="2022-08-11T09:43:18.260" v="248" actId="2696"/>
        <pc:sldMkLst>
          <pc:docMk/>
          <pc:sldMk cId="2725528723" sldId="417"/>
        </pc:sldMkLst>
      </pc:sldChg>
      <pc:sldChg chg="ord">
        <pc:chgData name="Sarah Potter" userId="2ec115f6-b8ba-4dee-8e9d-71d8a1b6603d" providerId="ADAL" clId="{A62BAE2A-3755-41F3-91FC-0887DFD7B274}" dt="2022-08-11T09:49:08.958" v="406"/>
        <pc:sldMkLst>
          <pc:docMk/>
          <pc:sldMk cId="4289050390" sldId="434"/>
        </pc:sldMkLst>
      </pc:sldChg>
      <pc:sldChg chg="del">
        <pc:chgData name="Sarah Potter" userId="2ec115f6-b8ba-4dee-8e9d-71d8a1b6603d" providerId="ADAL" clId="{A62BAE2A-3755-41F3-91FC-0887DFD7B274}" dt="2022-08-11T19:54:34.340" v="714" actId="2696"/>
        <pc:sldMkLst>
          <pc:docMk/>
          <pc:sldMk cId="1470635938" sldId="438"/>
        </pc:sldMkLst>
      </pc:sldChg>
      <pc:sldChg chg="del">
        <pc:chgData name="Sarah Potter" userId="2ec115f6-b8ba-4dee-8e9d-71d8a1b6603d" providerId="ADAL" clId="{A62BAE2A-3755-41F3-91FC-0887DFD7B274}" dt="2022-08-11T09:43:18.260" v="248" actId="2696"/>
        <pc:sldMkLst>
          <pc:docMk/>
          <pc:sldMk cId="818059636" sldId="445"/>
        </pc:sldMkLst>
      </pc:sldChg>
      <pc:sldChg chg="delSp del mod">
        <pc:chgData name="Sarah Potter" userId="2ec115f6-b8ba-4dee-8e9d-71d8a1b6603d" providerId="ADAL" clId="{A62BAE2A-3755-41F3-91FC-0887DFD7B274}" dt="2022-08-11T20:08:28.674" v="776" actId="2696"/>
        <pc:sldMkLst>
          <pc:docMk/>
          <pc:sldMk cId="1501094732" sldId="452"/>
        </pc:sldMkLst>
        <pc:spChg chg="del">
          <ac:chgData name="Sarah Potter" userId="2ec115f6-b8ba-4dee-8e9d-71d8a1b6603d" providerId="ADAL" clId="{A62BAE2A-3755-41F3-91FC-0887DFD7B274}" dt="2022-08-11T20:03:33.496" v="760" actId="478"/>
          <ac:spMkLst>
            <pc:docMk/>
            <pc:sldMk cId="1501094732" sldId="452"/>
            <ac:spMk id="6" creationId="{FBFE2F0A-A752-4D30-8CEA-63A1053C35F6}"/>
          </ac:spMkLst>
        </pc:spChg>
      </pc:sldChg>
      <pc:sldChg chg="addSp modSp mod">
        <pc:chgData name="Sarah Potter" userId="2ec115f6-b8ba-4dee-8e9d-71d8a1b6603d" providerId="ADAL" clId="{A62BAE2A-3755-41F3-91FC-0887DFD7B274}" dt="2022-08-11T19:49:45.097" v="674" actId="1076"/>
        <pc:sldMkLst>
          <pc:docMk/>
          <pc:sldMk cId="534892181" sldId="453"/>
        </pc:sldMkLst>
        <pc:spChg chg="mod">
          <ac:chgData name="Sarah Potter" userId="2ec115f6-b8ba-4dee-8e9d-71d8a1b6603d" providerId="ADAL" clId="{A62BAE2A-3755-41F3-91FC-0887DFD7B274}" dt="2022-08-11T19:49:38.918" v="673" actId="404"/>
          <ac:spMkLst>
            <pc:docMk/>
            <pc:sldMk cId="534892181" sldId="453"/>
            <ac:spMk id="2" creationId="{5471A18F-FDCE-4060-B90D-785FE10DD8A4}"/>
          </ac:spMkLst>
        </pc:spChg>
        <pc:spChg chg="add mod">
          <ac:chgData name="Sarah Potter" userId="2ec115f6-b8ba-4dee-8e9d-71d8a1b6603d" providerId="ADAL" clId="{A62BAE2A-3755-41F3-91FC-0887DFD7B274}" dt="2022-08-11T19:48:03.684" v="638" actId="14100"/>
          <ac:spMkLst>
            <pc:docMk/>
            <pc:sldMk cId="534892181" sldId="453"/>
            <ac:spMk id="4" creationId="{839B9498-C9CA-F91A-3BDC-B3C239EA628E}"/>
          </ac:spMkLst>
        </pc:spChg>
        <pc:picChg chg="add mod">
          <ac:chgData name="Sarah Potter" userId="2ec115f6-b8ba-4dee-8e9d-71d8a1b6603d" providerId="ADAL" clId="{A62BAE2A-3755-41F3-91FC-0887DFD7B274}" dt="2022-08-11T19:48:20.693" v="639"/>
          <ac:picMkLst>
            <pc:docMk/>
            <pc:sldMk cId="534892181" sldId="453"/>
            <ac:picMk id="5" creationId="{E547EA23-9775-00E9-09D9-898DEAEC37B0}"/>
          </ac:picMkLst>
        </pc:picChg>
        <pc:picChg chg="mod">
          <ac:chgData name="Sarah Potter" userId="2ec115f6-b8ba-4dee-8e9d-71d8a1b6603d" providerId="ADAL" clId="{A62BAE2A-3755-41F3-91FC-0887DFD7B274}" dt="2022-08-11T19:49:45.097" v="674" actId="1076"/>
          <ac:picMkLst>
            <pc:docMk/>
            <pc:sldMk cId="534892181" sldId="453"/>
            <ac:picMk id="6" creationId="{530C0CF3-8E84-40F4-A498-A779EFB4C7ED}"/>
          </ac:picMkLst>
        </pc:picChg>
        <pc:picChg chg="add mod">
          <ac:chgData name="Sarah Potter" userId="2ec115f6-b8ba-4dee-8e9d-71d8a1b6603d" providerId="ADAL" clId="{A62BAE2A-3755-41F3-91FC-0887DFD7B274}" dt="2022-08-11T19:48:27.724" v="641" actId="1076"/>
          <ac:picMkLst>
            <pc:docMk/>
            <pc:sldMk cId="534892181" sldId="453"/>
            <ac:picMk id="7" creationId="{FF17AA36-F055-433E-D5FB-9BC2981717A8}"/>
          </ac:picMkLst>
        </pc:picChg>
      </pc:sldChg>
      <pc:sldChg chg="delSp modSp mod">
        <pc:chgData name="Sarah Potter" userId="2ec115f6-b8ba-4dee-8e9d-71d8a1b6603d" providerId="ADAL" clId="{A62BAE2A-3755-41F3-91FC-0887DFD7B274}" dt="2022-08-11T09:34:19.829" v="218" actId="20577"/>
        <pc:sldMkLst>
          <pc:docMk/>
          <pc:sldMk cId="2082664253" sldId="455"/>
        </pc:sldMkLst>
        <pc:spChg chg="mod">
          <ac:chgData name="Sarah Potter" userId="2ec115f6-b8ba-4dee-8e9d-71d8a1b6603d" providerId="ADAL" clId="{A62BAE2A-3755-41F3-91FC-0887DFD7B274}" dt="2022-08-11T09:33:09.699" v="177" actId="20577"/>
          <ac:spMkLst>
            <pc:docMk/>
            <pc:sldMk cId="2082664253" sldId="455"/>
            <ac:spMk id="2" creationId="{48370CD2-56FB-4F5D-B85E-688582D1C256}"/>
          </ac:spMkLst>
        </pc:spChg>
        <pc:spChg chg="mod">
          <ac:chgData name="Sarah Potter" userId="2ec115f6-b8ba-4dee-8e9d-71d8a1b6603d" providerId="ADAL" clId="{A62BAE2A-3755-41F3-91FC-0887DFD7B274}" dt="2022-08-11T09:33:57.141" v="205" actId="20577"/>
          <ac:spMkLst>
            <pc:docMk/>
            <pc:sldMk cId="2082664253" sldId="455"/>
            <ac:spMk id="3" creationId="{2C836643-F786-49B4-9762-BF81CA237C35}"/>
          </ac:spMkLst>
        </pc:spChg>
        <pc:spChg chg="mod">
          <ac:chgData name="Sarah Potter" userId="2ec115f6-b8ba-4dee-8e9d-71d8a1b6603d" providerId="ADAL" clId="{A62BAE2A-3755-41F3-91FC-0887DFD7B274}" dt="2022-08-11T09:34:14.135" v="214" actId="1076"/>
          <ac:spMkLst>
            <pc:docMk/>
            <pc:sldMk cId="2082664253" sldId="455"/>
            <ac:spMk id="10" creationId="{05032E5E-2C61-4965-B90B-0FEB1395975F}"/>
          </ac:spMkLst>
        </pc:spChg>
        <pc:spChg chg="mod">
          <ac:chgData name="Sarah Potter" userId="2ec115f6-b8ba-4dee-8e9d-71d8a1b6603d" providerId="ADAL" clId="{A62BAE2A-3755-41F3-91FC-0887DFD7B274}" dt="2022-08-11T09:34:19.829" v="218" actId="20577"/>
          <ac:spMkLst>
            <pc:docMk/>
            <pc:sldMk cId="2082664253" sldId="455"/>
            <ac:spMk id="12" creationId="{47A7FCC2-40CD-43D1-827A-682B106E1D56}"/>
          </ac:spMkLst>
        </pc:spChg>
        <pc:picChg chg="mod">
          <ac:chgData name="Sarah Potter" userId="2ec115f6-b8ba-4dee-8e9d-71d8a1b6603d" providerId="ADAL" clId="{A62BAE2A-3755-41F3-91FC-0887DFD7B274}" dt="2022-08-11T09:34:17.943" v="217" actId="1076"/>
          <ac:picMkLst>
            <pc:docMk/>
            <pc:sldMk cId="2082664253" sldId="455"/>
            <ac:picMk id="2050" creationId="{793E2F0E-A576-4CF2-A05E-E43917789167}"/>
          </ac:picMkLst>
        </pc:picChg>
        <pc:picChg chg="del">
          <ac:chgData name="Sarah Potter" userId="2ec115f6-b8ba-4dee-8e9d-71d8a1b6603d" providerId="ADAL" clId="{A62BAE2A-3755-41F3-91FC-0887DFD7B274}" dt="2022-08-11T09:34:10.742" v="213" actId="478"/>
          <ac:picMkLst>
            <pc:docMk/>
            <pc:sldMk cId="2082664253" sldId="455"/>
            <ac:picMk id="2052" creationId="{CCDB0387-8945-40A2-A43F-44EC3148F885}"/>
          </ac:picMkLst>
        </pc:picChg>
      </pc:sldChg>
      <pc:sldChg chg="del">
        <pc:chgData name="Sarah Potter" userId="2ec115f6-b8ba-4dee-8e9d-71d8a1b6603d" providerId="ADAL" clId="{A62BAE2A-3755-41F3-91FC-0887DFD7B274}" dt="2022-08-11T19:20:57.664" v="455" actId="2696"/>
        <pc:sldMkLst>
          <pc:docMk/>
          <pc:sldMk cId="3868009409" sldId="462"/>
        </pc:sldMkLst>
      </pc:sldChg>
      <pc:sldChg chg="del">
        <pc:chgData name="Sarah Potter" userId="2ec115f6-b8ba-4dee-8e9d-71d8a1b6603d" providerId="ADAL" clId="{A62BAE2A-3755-41F3-91FC-0887DFD7B274}" dt="2022-08-11T09:55:40.490" v="409" actId="2696"/>
        <pc:sldMkLst>
          <pc:docMk/>
          <pc:sldMk cId="2448116126" sldId="469"/>
        </pc:sldMkLst>
      </pc:sldChg>
      <pc:sldChg chg="del">
        <pc:chgData name="Sarah Potter" userId="2ec115f6-b8ba-4dee-8e9d-71d8a1b6603d" providerId="ADAL" clId="{A62BAE2A-3755-41F3-91FC-0887DFD7B274}" dt="2022-08-11T09:54:59.809" v="408" actId="2696"/>
        <pc:sldMkLst>
          <pc:docMk/>
          <pc:sldMk cId="3064380394" sldId="470"/>
        </pc:sldMkLst>
      </pc:sldChg>
      <pc:sldChg chg="modSp mod">
        <pc:chgData name="Sarah Potter" userId="2ec115f6-b8ba-4dee-8e9d-71d8a1b6603d" providerId="ADAL" clId="{A62BAE2A-3755-41F3-91FC-0887DFD7B274}" dt="2022-08-11T09:35:15.323" v="235" actId="1076"/>
        <pc:sldMkLst>
          <pc:docMk/>
          <pc:sldMk cId="304397075" sldId="471"/>
        </pc:sldMkLst>
        <pc:spChg chg="mod">
          <ac:chgData name="Sarah Potter" userId="2ec115f6-b8ba-4dee-8e9d-71d8a1b6603d" providerId="ADAL" clId="{A62BAE2A-3755-41F3-91FC-0887DFD7B274}" dt="2022-08-11T09:35:15.323" v="235" actId="1076"/>
          <ac:spMkLst>
            <pc:docMk/>
            <pc:sldMk cId="304397075" sldId="471"/>
            <ac:spMk id="3" creationId="{2C836643-F786-49B4-9762-BF81CA237C35}"/>
          </ac:spMkLst>
        </pc:spChg>
        <pc:spChg chg="mod">
          <ac:chgData name="Sarah Potter" userId="2ec115f6-b8ba-4dee-8e9d-71d8a1b6603d" providerId="ADAL" clId="{A62BAE2A-3755-41F3-91FC-0887DFD7B274}" dt="2022-08-11T09:34:58.434" v="226" actId="1076"/>
          <ac:spMkLst>
            <pc:docMk/>
            <pc:sldMk cId="304397075" sldId="471"/>
            <ac:spMk id="10" creationId="{05032E5E-2C61-4965-B90B-0FEB1395975F}"/>
          </ac:spMkLst>
        </pc:spChg>
        <pc:spChg chg="mod">
          <ac:chgData name="Sarah Potter" userId="2ec115f6-b8ba-4dee-8e9d-71d8a1b6603d" providerId="ADAL" clId="{A62BAE2A-3755-41F3-91FC-0887DFD7B274}" dt="2022-08-11T09:35:03.423" v="227" actId="1076"/>
          <ac:spMkLst>
            <pc:docMk/>
            <pc:sldMk cId="304397075" sldId="471"/>
            <ac:spMk id="12" creationId="{47A7FCC2-40CD-43D1-827A-682B106E1D56}"/>
          </ac:spMkLst>
        </pc:spChg>
      </pc:sldChg>
      <pc:sldChg chg="addSp delSp modSp mod">
        <pc:chgData name="Sarah Potter" userId="2ec115f6-b8ba-4dee-8e9d-71d8a1b6603d" providerId="ADAL" clId="{A62BAE2A-3755-41F3-91FC-0887DFD7B274}" dt="2022-08-11T20:12:29.436" v="809" actId="1076"/>
        <pc:sldMkLst>
          <pc:docMk/>
          <pc:sldMk cId="3853045556" sldId="473"/>
        </pc:sldMkLst>
        <pc:spChg chg="add mod">
          <ac:chgData name="Sarah Potter" userId="2ec115f6-b8ba-4dee-8e9d-71d8a1b6603d" providerId="ADAL" clId="{A62BAE2A-3755-41F3-91FC-0887DFD7B274}" dt="2022-08-11T20:09:25.062" v="789" actId="20577"/>
          <ac:spMkLst>
            <pc:docMk/>
            <pc:sldMk cId="3853045556" sldId="473"/>
            <ac:spMk id="2" creationId="{78913B24-4D80-E311-43A2-E6BD40B5C119}"/>
          </ac:spMkLst>
        </pc:spChg>
        <pc:spChg chg="del mod">
          <ac:chgData name="Sarah Potter" userId="2ec115f6-b8ba-4dee-8e9d-71d8a1b6603d" providerId="ADAL" clId="{A62BAE2A-3755-41F3-91FC-0887DFD7B274}" dt="2022-08-11T20:09:27.128" v="790" actId="478"/>
          <ac:spMkLst>
            <pc:docMk/>
            <pc:sldMk cId="3853045556" sldId="473"/>
            <ac:spMk id="5" creationId="{A742E6BE-93A0-4338-8287-0E0EA6303A14}"/>
          </ac:spMkLst>
        </pc:spChg>
        <pc:picChg chg="add mod">
          <ac:chgData name="Sarah Potter" userId="2ec115f6-b8ba-4dee-8e9d-71d8a1b6603d" providerId="ADAL" clId="{A62BAE2A-3755-41F3-91FC-0887DFD7B274}" dt="2022-08-11T20:12:25.440" v="807"/>
          <ac:picMkLst>
            <pc:docMk/>
            <pc:sldMk cId="3853045556" sldId="473"/>
            <ac:picMk id="3" creationId="{687E8664-64C9-4E42-0AF3-4FC17BDCDFC5}"/>
          </ac:picMkLst>
        </pc:picChg>
        <pc:picChg chg="mod">
          <ac:chgData name="Sarah Potter" userId="2ec115f6-b8ba-4dee-8e9d-71d8a1b6603d" providerId="ADAL" clId="{A62BAE2A-3755-41F3-91FC-0887DFD7B274}" dt="2022-08-11T20:09:32.726" v="793" actId="1076"/>
          <ac:picMkLst>
            <pc:docMk/>
            <pc:sldMk cId="3853045556" sldId="473"/>
            <ac:picMk id="4" creationId="{52A42A60-162A-43B7-A39E-7A496F30DB1F}"/>
          </ac:picMkLst>
        </pc:picChg>
        <pc:picChg chg="add mod">
          <ac:chgData name="Sarah Potter" userId="2ec115f6-b8ba-4dee-8e9d-71d8a1b6603d" providerId="ADAL" clId="{A62BAE2A-3755-41F3-91FC-0887DFD7B274}" dt="2022-08-11T20:12:29.436" v="809" actId="1076"/>
          <ac:picMkLst>
            <pc:docMk/>
            <pc:sldMk cId="3853045556" sldId="473"/>
            <ac:picMk id="6" creationId="{939E4A19-F818-5AC8-5405-FF178932183E}"/>
          </ac:picMkLst>
        </pc:picChg>
      </pc:sldChg>
      <pc:sldChg chg="del">
        <pc:chgData name="Sarah Potter" userId="2ec115f6-b8ba-4dee-8e9d-71d8a1b6603d" providerId="ADAL" clId="{A62BAE2A-3755-41F3-91FC-0887DFD7B274}" dt="2022-08-11T09:43:18.260" v="248" actId="2696"/>
        <pc:sldMkLst>
          <pc:docMk/>
          <pc:sldMk cId="3908822206" sldId="479"/>
        </pc:sldMkLst>
      </pc:sldChg>
      <pc:sldChg chg="del">
        <pc:chgData name="Sarah Potter" userId="2ec115f6-b8ba-4dee-8e9d-71d8a1b6603d" providerId="ADAL" clId="{A62BAE2A-3755-41F3-91FC-0887DFD7B274}" dt="2022-08-11T09:43:18.260" v="248" actId="2696"/>
        <pc:sldMkLst>
          <pc:docMk/>
          <pc:sldMk cId="1903791599" sldId="481"/>
        </pc:sldMkLst>
      </pc:sldChg>
      <pc:sldChg chg="del">
        <pc:chgData name="Sarah Potter" userId="2ec115f6-b8ba-4dee-8e9d-71d8a1b6603d" providerId="ADAL" clId="{A62BAE2A-3755-41F3-91FC-0887DFD7B274}" dt="2022-08-11T09:53:59.801" v="407" actId="2696"/>
        <pc:sldMkLst>
          <pc:docMk/>
          <pc:sldMk cId="527817819" sldId="482"/>
        </pc:sldMkLst>
      </pc:sldChg>
      <pc:sldChg chg="del">
        <pc:chgData name="Sarah Potter" userId="2ec115f6-b8ba-4dee-8e9d-71d8a1b6603d" providerId="ADAL" clId="{A62BAE2A-3755-41F3-91FC-0887DFD7B274}" dt="2022-08-11T09:53:59.801" v="407" actId="2696"/>
        <pc:sldMkLst>
          <pc:docMk/>
          <pc:sldMk cId="3132963364" sldId="485"/>
        </pc:sldMkLst>
      </pc:sldChg>
      <pc:sldChg chg="modSp mod ord">
        <pc:chgData name="Sarah Potter" userId="2ec115f6-b8ba-4dee-8e9d-71d8a1b6603d" providerId="ADAL" clId="{A62BAE2A-3755-41F3-91FC-0887DFD7B274}" dt="2022-08-11T19:25:12.288" v="470"/>
        <pc:sldMkLst>
          <pc:docMk/>
          <pc:sldMk cId="678543498" sldId="491"/>
        </pc:sldMkLst>
        <pc:spChg chg="mod">
          <ac:chgData name="Sarah Potter" userId="2ec115f6-b8ba-4dee-8e9d-71d8a1b6603d" providerId="ADAL" clId="{A62BAE2A-3755-41F3-91FC-0887DFD7B274}" dt="2022-08-11T19:25:02.916" v="466" actId="1076"/>
          <ac:spMkLst>
            <pc:docMk/>
            <pc:sldMk cId="678543498" sldId="491"/>
            <ac:spMk id="2" creationId="{1B3CD78C-20AA-4269-8076-D62207AA7B43}"/>
          </ac:spMkLst>
        </pc:spChg>
        <pc:picChg chg="mod">
          <ac:chgData name="Sarah Potter" userId="2ec115f6-b8ba-4dee-8e9d-71d8a1b6603d" providerId="ADAL" clId="{A62BAE2A-3755-41F3-91FC-0887DFD7B274}" dt="2022-08-11T19:25:07.806" v="468" actId="1076"/>
          <ac:picMkLst>
            <pc:docMk/>
            <pc:sldMk cId="678543498" sldId="491"/>
            <ac:picMk id="4" creationId="{4A51FFBB-113A-4470-A88A-6F33284426AF}"/>
          </ac:picMkLst>
        </pc:picChg>
      </pc:sldChg>
      <pc:sldChg chg="addSp delSp modSp mod ord">
        <pc:chgData name="Sarah Potter" userId="2ec115f6-b8ba-4dee-8e9d-71d8a1b6603d" providerId="ADAL" clId="{A62BAE2A-3755-41F3-91FC-0887DFD7B274}" dt="2022-08-11T19:43:06.406" v="627"/>
        <pc:sldMkLst>
          <pc:docMk/>
          <pc:sldMk cId="2964057579" sldId="492"/>
        </pc:sldMkLst>
        <pc:spChg chg="add mod">
          <ac:chgData name="Sarah Potter" userId="2ec115f6-b8ba-4dee-8e9d-71d8a1b6603d" providerId="ADAL" clId="{A62BAE2A-3755-41F3-91FC-0887DFD7B274}" dt="2022-08-11T19:30:45.585" v="478" actId="1076"/>
          <ac:spMkLst>
            <pc:docMk/>
            <pc:sldMk cId="2964057579" sldId="492"/>
            <ac:spMk id="2" creationId="{B8BA8EB6-81CC-5B65-8956-AE9B114F1F07}"/>
          </ac:spMkLst>
        </pc:spChg>
        <pc:spChg chg="add mod">
          <ac:chgData name="Sarah Potter" userId="2ec115f6-b8ba-4dee-8e9d-71d8a1b6603d" providerId="ADAL" clId="{A62BAE2A-3755-41F3-91FC-0887DFD7B274}" dt="2022-08-11T19:41:35.160" v="625" actId="20577"/>
          <ac:spMkLst>
            <pc:docMk/>
            <pc:sldMk cId="2964057579" sldId="492"/>
            <ac:spMk id="8" creationId="{0B56163A-6F79-5DD9-DEC5-9535AFAFCB0A}"/>
          </ac:spMkLst>
        </pc:spChg>
        <pc:picChg chg="del mod">
          <ac:chgData name="Sarah Potter" userId="2ec115f6-b8ba-4dee-8e9d-71d8a1b6603d" providerId="ADAL" clId="{A62BAE2A-3755-41F3-91FC-0887DFD7B274}" dt="2022-08-11T19:31:07.817" v="479" actId="478"/>
          <ac:picMkLst>
            <pc:docMk/>
            <pc:sldMk cId="2964057579" sldId="492"/>
            <ac:picMk id="4" creationId="{2A693016-773B-4763-9CEC-F78D90F02BDF}"/>
          </ac:picMkLst>
        </pc:picChg>
        <pc:picChg chg="add mod">
          <ac:chgData name="Sarah Potter" userId="2ec115f6-b8ba-4dee-8e9d-71d8a1b6603d" providerId="ADAL" clId="{A62BAE2A-3755-41F3-91FC-0887DFD7B274}" dt="2022-08-11T19:31:14.919" v="483" actId="1076"/>
          <ac:picMkLst>
            <pc:docMk/>
            <pc:sldMk cId="2964057579" sldId="492"/>
            <ac:picMk id="5" creationId="{B78E22EF-24BB-114E-1944-805FB8B05685}"/>
          </ac:picMkLst>
        </pc:picChg>
        <pc:picChg chg="add mod">
          <ac:chgData name="Sarah Potter" userId="2ec115f6-b8ba-4dee-8e9d-71d8a1b6603d" providerId="ADAL" clId="{A62BAE2A-3755-41F3-91FC-0887DFD7B274}" dt="2022-08-11T19:31:28.408" v="487" actId="1076"/>
          <ac:picMkLst>
            <pc:docMk/>
            <pc:sldMk cId="2964057579" sldId="492"/>
            <ac:picMk id="6" creationId="{5927B6DC-B3AF-14A1-5B25-16181E03F146}"/>
          </ac:picMkLst>
        </pc:picChg>
        <pc:picChg chg="add mod">
          <ac:chgData name="Sarah Potter" userId="2ec115f6-b8ba-4dee-8e9d-71d8a1b6603d" providerId="ADAL" clId="{A62BAE2A-3755-41F3-91FC-0887DFD7B274}" dt="2022-08-11T19:31:33.008" v="489" actId="1076"/>
          <ac:picMkLst>
            <pc:docMk/>
            <pc:sldMk cId="2964057579" sldId="492"/>
            <ac:picMk id="7" creationId="{02294BD8-EDD0-908E-2855-529FA3028511}"/>
          </ac:picMkLst>
        </pc:picChg>
      </pc:sldChg>
      <pc:sldChg chg="delSp del mod">
        <pc:chgData name="Sarah Potter" userId="2ec115f6-b8ba-4dee-8e9d-71d8a1b6603d" providerId="ADAL" clId="{A62BAE2A-3755-41F3-91FC-0887DFD7B274}" dt="2022-08-11T19:47:00.249" v="630" actId="2696"/>
        <pc:sldMkLst>
          <pc:docMk/>
          <pc:sldMk cId="729480194" sldId="493"/>
        </pc:sldMkLst>
        <pc:picChg chg="del">
          <ac:chgData name="Sarah Potter" userId="2ec115f6-b8ba-4dee-8e9d-71d8a1b6603d" providerId="ADAL" clId="{A62BAE2A-3755-41F3-91FC-0887DFD7B274}" dt="2022-08-11T19:46:55.700" v="629" actId="478"/>
          <ac:picMkLst>
            <pc:docMk/>
            <pc:sldMk cId="729480194" sldId="493"/>
            <ac:picMk id="3" creationId="{E57BB932-08FA-4ED2-A037-3BC65A1219D6}"/>
          </ac:picMkLst>
        </pc:picChg>
      </pc:sldChg>
      <pc:sldChg chg="del">
        <pc:chgData name="Sarah Potter" userId="2ec115f6-b8ba-4dee-8e9d-71d8a1b6603d" providerId="ADAL" clId="{A62BAE2A-3755-41F3-91FC-0887DFD7B274}" dt="2022-08-11T19:43:26.165" v="628" actId="2696"/>
        <pc:sldMkLst>
          <pc:docMk/>
          <pc:sldMk cId="3385671957" sldId="494"/>
        </pc:sldMkLst>
      </pc:sldChg>
      <pc:sldChg chg="addSp delSp modSp mod">
        <pc:chgData name="Sarah Potter" userId="2ec115f6-b8ba-4dee-8e9d-71d8a1b6603d" providerId="ADAL" clId="{A62BAE2A-3755-41F3-91FC-0887DFD7B274}" dt="2022-08-11T19:51:00.701" v="689" actId="1076"/>
        <pc:sldMkLst>
          <pc:docMk/>
          <pc:sldMk cId="1273187391" sldId="495"/>
        </pc:sldMkLst>
        <pc:spChg chg="del">
          <ac:chgData name="Sarah Potter" userId="2ec115f6-b8ba-4dee-8e9d-71d8a1b6603d" providerId="ADAL" clId="{A62BAE2A-3755-41F3-91FC-0887DFD7B274}" dt="2022-08-11T19:50:24.179" v="675" actId="478"/>
          <ac:spMkLst>
            <pc:docMk/>
            <pc:sldMk cId="1273187391" sldId="495"/>
            <ac:spMk id="2" creationId="{BD364166-6B39-434D-A394-8560B29926A8}"/>
          </ac:spMkLst>
        </pc:spChg>
        <pc:spChg chg="add mod">
          <ac:chgData name="Sarah Potter" userId="2ec115f6-b8ba-4dee-8e9d-71d8a1b6603d" providerId="ADAL" clId="{A62BAE2A-3755-41F3-91FC-0887DFD7B274}" dt="2022-08-11T19:50:31.178" v="676"/>
          <ac:spMkLst>
            <pc:docMk/>
            <pc:sldMk cId="1273187391" sldId="495"/>
            <ac:spMk id="3" creationId="{C01029F8-C196-8A46-E554-3E828D2E85CD}"/>
          </ac:spMkLst>
        </pc:spChg>
        <pc:spChg chg="mod">
          <ac:chgData name="Sarah Potter" userId="2ec115f6-b8ba-4dee-8e9d-71d8a1b6603d" providerId="ADAL" clId="{A62BAE2A-3755-41F3-91FC-0887DFD7B274}" dt="2022-08-11T19:51:00.701" v="689" actId="1076"/>
          <ac:spMkLst>
            <pc:docMk/>
            <pc:sldMk cId="1273187391" sldId="495"/>
            <ac:spMk id="7" creationId="{6436CC54-352F-4EA4-988C-3B70E4E623C9}"/>
          </ac:spMkLst>
        </pc:spChg>
        <pc:picChg chg="mod">
          <ac:chgData name="Sarah Potter" userId="2ec115f6-b8ba-4dee-8e9d-71d8a1b6603d" providerId="ADAL" clId="{A62BAE2A-3755-41F3-91FC-0887DFD7B274}" dt="2022-08-11T19:50:43.038" v="680" actId="1076"/>
          <ac:picMkLst>
            <pc:docMk/>
            <pc:sldMk cId="1273187391" sldId="495"/>
            <ac:picMk id="4" creationId="{460634C7-993C-41DF-8814-82C323CDF43C}"/>
          </ac:picMkLst>
        </pc:picChg>
        <pc:picChg chg="add mod">
          <ac:chgData name="Sarah Potter" userId="2ec115f6-b8ba-4dee-8e9d-71d8a1b6603d" providerId="ADAL" clId="{A62BAE2A-3755-41F3-91FC-0887DFD7B274}" dt="2022-08-11T19:50:36.740" v="677"/>
          <ac:picMkLst>
            <pc:docMk/>
            <pc:sldMk cId="1273187391" sldId="495"/>
            <ac:picMk id="5" creationId="{6113A62A-DDB3-FABD-4090-1C120CA7C148}"/>
          </ac:picMkLst>
        </pc:picChg>
        <pc:picChg chg="mod">
          <ac:chgData name="Sarah Potter" userId="2ec115f6-b8ba-4dee-8e9d-71d8a1b6603d" providerId="ADAL" clId="{A62BAE2A-3755-41F3-91FC-0887DFD7B274}" dt="2022-08-11T19:50:45.275" v="681" actId="1076"/>
          <ac:picMkLst>
            <pc:docMk/>
            <pc:sldMk cId="1273187391" sldId="495"/>
            <ac:picMk id="6" creationId="{3AD9FAB3-DAD5-4732-A278-6114EC3DFFF2}"/>
          </ac:picMkLst>
        </pc:picChg>
        <pc:picChg chg="add mod">
          <ac:chgData name="Sarah Potter" userId="2ec115f6-b8ba-4dee-8e9d-71d8a1b6603d" providerId="ADAL" clId="{A62BAE2A-3755-41F3-91FC-0887DFD7B274}" dt="2022-08-11T19:50:41.407" v="679" actId="1076"/>
          <ac:picMkLst>
            <pc:docMk/>
            <pc:sldMk cId="1273187391" sldId="495"/>
            <ac:picMk id="8" creationId="{36FC4182-75E9-176D-6FD1-996C61B80453}"/>
          </ac:picMkLst>
        </pc:picChg>
      </pc:sldChg>
      <pc:sldChg chg="del">
        <pc:chgData name="Sarah Potter" userId="2ec115f6-b8ba-4dee-8e9d-71d8a1b6603d" providerId="ADAL" clId="{A62BAE2A-3755-41F3-91FC-0887DFD7B274}" dt="2022-08-11T09:54:59.809" v="408" actId="2696"/>
        <pc:sldMkLst>
          <pc:docMk/>
          <pc:sldMk cId="2813913829" sldId="496"/>
        </pc:sldMkLst>
      </pc:sldChg>
      <pc:sldChg chg="delSp del mod">
        <pc:chgData name="Sarah Potter" userId="2ec115f6-b8ba-4dee-8e9d-71d8a1b6603d" providerId="ADAL" clId="{A62BAE2A-3755-41F3-91FC-0887DFD7B274}" dt="2022-08-11T19:57:05.696" v="735" actId="2696"/>
        <pc:sldMkLst>
          <pc:docMk/>
          <pc:sldMk cId="3576468298" sldId="497"/>
        </pc:sldMkLst>
        <pc:spChg chg="del">
          <ac:chgData name="Sarah Potter" userId="2ec115f6-b8ba-4dee-8e9d-71d8a1b6603d" providerId="ADAL" clId="{A62BAE2A-3755-41F3-91FC-0887DFD7B274}" dt="2022-08-11T19:56:34.344" v="721" actId="21"/>
          <ac:spMkLst>
            <pc:docMk/>
            <pc:sldMk cId="3576468298" sldId="497"/>
            <ac:spMk id="5" creationId="{612B3B64-378B-423D-80F7-1998E5B7134D}"/>
          </ac:spMkLst>
        </pc:spChg>
        <pc:picChg chg="del">
          <ac:chgData name="Sarah Potter" userId="2ec115f6-b8ba-4dee-8e9d-71d8a1b6603d" providerId="ADAL" clId="{A62BAE2A-3755-41F3-91FC-0887DFD7B274}" dt="2022-08-11T19:55:50.830" v="715" actId="478"/>
          <ac:picMkLst>
            <pc:docMk/>
            <pc:sldMk cId="3576468298" sldId="497"/>
            <ac:picMk id="4" creationId="{A3618A43-61D2-44FE-B8D9-856612B0549A}"/>
          </ac:picMkLst>
        </pc:picChg>
      </pc:sldChg>
      <pc:sldChg chg="modSp del mod">
        <pc:chgData name="Sarah Potter" userId="2ec115f6-b8ba-4dee-8e9d-71d8a1b6603d" providerId="ADAL" clId="{A62BAE2A-3755-41F3-91FC-0887DFD7B274}" dt="2022-08-11T19:58:43.708" v="759" actId="2696"/>
        <pc:sldMkLst>
          <pc:docMk/>
          <pc:sldMk cId="3166011674" sldId="498"/>
        </pc:sldMkLst>
        <pc:spChg chg="mod">
          <ac:chgData name="Sarah Potter" userId="2ec115f6-b8ba-4dee-8e9d-71d8a1b6603d" providerId="ADAL" clId="{A62BAE2A-3755-41F3-91FC-0887DFD7B274}" dt="2022-08-11T19:57:23.532" v="740" actId="403"/>
          <ac:spMkLst>
            <pc:docMk/>
            <pc:sldMk cId="3166011674" sldId="498"/>
            <ac:spMk id="2" creationId="{CB1410A2-B823-4684-B875-6D01DDEAF246}"/>
          </ac:spMkLst>
        </pc:spChg>
        <pc:picChg chg="mod">
          <ac:chgData name="Sarah Potter" userId="2ec115f6-b8ba-4dee-8e9d-71d8a1b6603d" providerId="ADAL" clId="{A62BAE2A-3755-41F3-91FC-0887DFD7B274}" dt="2022-08-11T19:57:28.576" v="741" actId="1076"/>
          <ac:picMkLst>
            <pc:docMk/>
            <pc:sldMk cId="3166011674" sldId="498"/>
            <ac:picMk id="4" creationId="{9CEF76F1-C7DA-422D-A1A0-30CE8E073D6D}"/>
          </ac:picMkLst>
        </pc:picChg>
      </pc:sldChg>
      <pc:sldChg chg="del">
        <pc:chgData name="Sarah Potter" userId="2ec115f6-b8ba-4dee-8e9d-71d8a1b6603d" providerId="ADAL" clId="{A62BAE2A-3755-41F3-91FC-0887DFD7B274}" dt="2022-08-11T19:52:15.611" v="713" actId="2696"/>
        <pc:sldMkLst>
          <pc:docMk/>
          <pc:sldMk cId="3079921276" sldId="499"/>
        </pc:sldMkLst>
      </pc:sldChg>
      <pc:sldChg chg="del">
        <pc:chgData name="Sarah Potter" userId="2ec115f6-b8ba-4dee-8e9d-71d8a1b6603d" providerId="ADAL" clId="{A62BAE2A-3755-41F3-91FC-0887DFD7B274}" dt="2022-08-11T09:55:40.490" v="409" actId="2696"/>
        <pc:sldMkLst>
          <pc:docMk/>
          <pc:sldMk cId="2608096518" sldId="501"/>
        </pc:sldMkLst>
      </pc:sldChg>
      <pc:sldChg chg="del">
        <pc:chgData name="Sarah Potter" userId="2ec115f6-b8ba-4dee-8e9d-71d8a1b6603d" providerId="ADAL" clId="{A62BAE2A-3755-41F3-91FC-0887DFD7B274}" dt="2022-08-11T20:09:38.624" v="794" actId="2696"/>
        <pc:sldMkLst>
          <pc:docMk/>
          <pc:sldMk cId="54689279" sldId="502"/>
        </pc:sldMkLst>
      </pc:sldChg>
      <pc:sldChg chg="new del">
        <pc:chgData name="Sarah Potter" userId="2ec115f6-b8ba-4dee-8e9d-71d8a1b6603d" providerId="ADAL" clId="{A62BAE2A-3755-41F3-91FC-0887DFD7B274}" dt="2022-08-11T19:43:26.165" v="628" actId="2696"/>
        <pc:sldMkLst>
          <pc:docMk/>
          <pc:sldMk cId="680827040" sldId="507"/>
        </pc:sldMkLst>
      </pc:sldChg>
      <pc:sldChg chg="addSp delSp modSp mod">
        <pc:chgData name="Sarah Potter" userId="2ec115f6-b8ba-4dee-8e9d-71d8a1b6603d" providerId="ADAL" clId="{A62BAE2A-3755-41F3-91FC-0887DFD7B274}" dt="2022-08-11T19:20:51.812" v="454" actId="1076"/>
        <pc:sldMkLst>
          <pc:docMk/>
          <pc:sldMk cId="1602579796" sldId="557"/>
        </pc:sldMkLst>
        <pc:spChg chg="mod">
          <ac:chgData name="Sarah Potter" userId="2ec115f6-b8ba-4dee-8e9d-71d8a1b6603d" providerId="ADAL" clId="{A62BAE2A-3755-41F3-91FC-0887DFD7B274}" dt="2022-08-11T19:19:22.230" v="428" actId="20577"/>
          <ac:spMkLst>
            <pc:docMk/>
            <pc:sldMk cId="1602579796" sldId="557"/>
            <ac:spMk id="2" creationId="{5441FF78-F751-45AC-A226-981787AAFA73}"/>
          </ac:spMkLst>
        </pc:spChg>
        <pc:spChg chg="mod">
          <ac:chgData name="Sarah Potter" userId="2ec115f6-b8ba-4dee-8e9d-71d8a1b6603d" providerId="ADAL" clId="{A62BAE2A-3755-41F3-91FC-0887DFD7B274}" dt="2022-08-11T19:19:30.505" v="449" actId="20577"/>
          <ac:spMkLst>
            <pc:docMk/>
            <pc:sldMk cId="1602579796" sldId="557"/>
            <ac:spMk id="3" creationId="{F258719A-97F4-4D5C-907F-4050F3621F8E}"/>
          </ac:spMkLst>
        </pc:spChg>
        <pc:picChg chg="add mod">
          <ac:chgData name="Sarah Potter" userId="2ec115f6-b8ba-4dee-8e9d-71d8a1b6603d" providerId="ADAL" clId="{A62BAE2A-3755-41F3-91FC-0887DFD7B274}" dt="2022-08-11T19:20:51.812" v="454" actId="1076"/>
          <ac:picMkLst>
            <pc:docMk/>
            <pc:sldMk cId="1602579796" sldId="557"/>
            <ac:picMk id="5" creationId="{4E5B898B-30F4-4E86-D8C5-F0C11F9CFC48}"/>
          </ac:picMkLst>
        </pc:picChg>
        <pc:picChg chg="del">
          <ac:chgData name="Sarah Potter" userId="2ec115f6-b8ba-4dee-8e9d-71d8a1b6603d" providerId="ADAL" clId="{A62BAE2A-3755-41F3-91FC-0887DFD7B274}" dt="2022-08-11T19:19:24.477" v="429" actId="478"/>
          <ac:picMkLst>
            <pc:docMk/>
            <pc:sldMk cId="1602579796" sldId="557"/>
            <ac:picMk id="6" creationId="{22F58311-DDF0-CEE0-0491-00A9ECA2988A}"/>
          </ac:picMkLst>
        </pc:picChg>
      </pc:sldChg>
      <pc:sldChg chg="addSp modSp mod">
        <pc:chgData name="Sarah Potter" userId="2ec115f6-b8ba-4dee-8e9d-71d8a1b6603d" providerId="ADAL" clId="{A62BAE2A-3755-41F3-91FC-0887DFD7B274}" dt="2022-08-11T09:48:56.858" v="404" actId="1076"/>
        <pc:sldMkLst>
          <pc:docMk/>
          <pc:sldMk cId="2095929961" sldId="665"/>
        </pc:sldMkLst>
        <pc:spChg chg="add mod">
          <ac:chgData name="Sarah Potter" userId="2ec115f6-b8ba-4dee-8e9d-71d8a1b6603d" providerId="ADAL" clId="{A62BAE2A-3755-41F3-91FC-0887DFD7B274}" dt="2022-08-11T09:48:22.910" v="394" actId="20577"/>
          <ac:spMkLst>
            <pc:docMk/>
            <pc:sldMk cId="2095929961" sldId="665"/>
            <ac:spMk id="2" creationId="{50D890CF-CE1B-F0E7-D1CC-204CE834CB67}"/>
          </ac:spMkLst>
        </pc:spChg>
        <pc:spChg chg="mod">
          <ac:chgData name="Sarah Potter" userId="2ec115f6-b8ba-4dee-8e9d-71d8a1b6603d" providerId="ADAL" clId="{A62BAE2A-3755-41F3-91FC-0887DFD7B274}" dt="2022-08-11T09:45:10.624" v="251" actId="207"/>
          <ac:spMkLst>
            <pc:docMk/>
            <pc:sldMk cId="2095929961" sldId="665"/>
            <ac:spMk id="3" creationId="{4331CAE5-7B88-4712-8D0F-931B5C64CDF6}"/>
          </ac:spMkLst>
        </pc:spChg>
        <pc:spChg chg="mod">
          <ac:chgData name="Sarah Potter" userId="2ec115f6-b8ba-4dee-8e9d-71d8a1b6603d" providerId="ADAL" clId="{A62BAE2A-3755-41F3-91FC-0887DFD7B274}" dt="2022-08-11T09:48:38.637" v="399" actId="1076"/>
          <ac:spMkLst>
            <pc:docMk/>
            <pc:sldMk cId="2095929961" sldId="665"/>
            <ac:spMk id="4" creationId="{6D00A3C2-ACCD-4C3B-ACAB-F4C67E2D580B}"/>
          </ac:spMkLst>
        </pc:spChg>
        <pc:spChg chg="mod">
          <ac:chgData name="Sarah Potter" userId="2ec115f6-b8ba-4dee-8e9d-71d8a1b6603d" providerId="ADAL" clId="{A62BAE2A-3755-41F3-91FC-0887DFD7B274}" dt="2022-08-11T09:48:48.442" v="402" actId="1076"/>
          <ac:spMkLst>
            <pc:docMk/>
            <pc:sldMk cId="2095929961" sldId="665"/>
            <ac:spMk id="9" creationId="{5B3BF21A-44DB-4B89-B909-035AFBD0E661}"/>
          </ac:spMkLst>
        </pc:spChg>
        <pc:spChg chg="mod">
          <ac:chgData name="Sarah Potter" userId="2ec115f6-b8ba-4dee-8e9d-71d8a1b6603d" providerId="ADAL" clId="{A62BAE2A-3755-41F3-91FC-0887DFD7B274}" dt="2022-08-11T09:47:38.817" v="360" actId="20577"/>
          <ac:spMkLst>
            <pc:docMk/>
            <pc:sldMk cId="2095929961" sldId="665"/>
            <ac:spMk id="10" creationId="{26CC6667-BA7C-4EA9-AEB5-F03AEB9EE4CB}"/>
          </ac:spMkLst>
        </pc:spChg>
        <pc:spChg chg="mod">
          <ac:chgData name="Sarah Potter" userId="2ec115f6-b8ba-4dee-8e9d-71d8a1b6603d" providerId="ADAL" clId="{A62BAE2A-3755-41F3-91FC-0887DFD7B274}" dt="2022-08-11T09:48:34.430" v="397" actId="1076"/>
          <ac:spMkLst>
            <pc:docMk/>
            <pc:sldMk cId="2095929961" sldId="665"/>
            <ac:spMk id="11" creationId="{6A006B42-EE86-421E-8E15-4E6216AFEDB7}"/>
          </ac:spMkLst>
        </pc:spChg>
        <pc:spChg chg="mod">
          <ac:chgData name="Sarah Potter" userId="2ec115f6-b8ba-4dee-8e9d-71d8a1b6603d" providerId="ADAL" clId="{A62BAE2A-3755-41F3-91FC-0887DFD7B274}" dt="2022-08-11T09:48:53.218" v="403" actId="1076"/>
          <ac:spMkLst>
            <pc:docMk/>
            <pc:sldMk cId="2095929961" sldId="665"/>
            <ac:spMk id="12" creationId="{8EECCCC9-C2E0-4DAC-993F-C9A6312E88A9}"/>
          </ac:spMkLst>
        </pc:spChg>
        <pc:spChg chg="mod">
          <ac:chgData name="Sarah Potter" userId="2ec115f6-b8ba-4dee-8e9d-71d8a1b6603d" providerId="ADAL" clId="{A62BAE2A-3755-41F3-91FC-0887DFD7B274}" dt="2022-08-11T09:48:27.038" v="395" actId="1076"/>
          <ac:spMkLst>
            <pc:docMk/>
            <pc:sldMk cId="2095929961" sldId="665"/>
            <ac:spMk id="13" creationId="{12A345C2-B552-448F-B8F7-DB727BA23805}"/>
          </ac:spMkLst>
        </pc:spChg>
        <pc:spChg chg="mod">
          <ac:chgData name="Sarah Potter" userId="2ec115f6-b8ba-4dee-8e9d-71d8a1b6603d" providerId="ADAL" clId="{A62BAE2A-3755-41F3-91FC-0887DFD7B274}" dt="2022-08-11T09:47:32.059" v="350" actId="1076"/>
          <ac:spMkLst>
            <pc:docMk/>
            <pc:sldMk cId="2095929961" sldId="665"/>
            <ac:spMk id="14" creationId="{5232F344-9848-4FAE-B79C-B07D308B58FB}"/>
          </ac:spMkLst>
        </pc:spChg>
        <pc:spChg chg="mod">
          <ac:chgData name="Sarah Potter" userId="2ec115f6-b8ba-4dee-8e9d-71d8a1b6603d" providerId="ADAL" clId="{A62BAE2A-3755-41F3-91FC-0887DFD7B274}" dt="2022-08-11T09:48:46.038" v="401" actId="1076"/>
          <ac:spMkLst>
            <pc:docMk/>
            <pc:sldMk cId="2095929961" sldId="665"/>
            <ac:spMk id="15" creationId="{391355D0-34A4-4EBE-B75A-ADA260B77538}"/>
          </ac:spMkLst>
        </pc:spChg>
        <pc:spChg chg="mod">
          <ac:chgData name="Sarah Potter" userId="2ec115f6-b8ba-4dee-8e9d-71d8a1b6603d" providerId="ADAL" clId="{A62BAE2A-3755-41F3-91FC-0887DFD7B274}" dt="2022-08-11T09:48:14.527" v="386" actId="20577"/>
          <ac:spMkLst>
            <pc:docMk/>
            <pc:sldMk cId="2095929961" sldId="665"/>
            <ac:spMk id="16" creationId="{D958A0C5-B21D-4F9A-A628-A7F402D56485}"/>
          </ac:spMkLst>
        </pc:spChg>
        <pc:spChg chg="mod">
          <ac:chgData name="Sarah Potter" userId="2ec115f6-b8ba-4dee-8e9d-71d8a1b6603d" providerId="ADAL" clId="{A62BAE2A-3755-41F3-91FC-0887DFD7B274}" dt="2022-08-11T09:48:43.261" v="400" actId="1076"/>
          <ac:spMkLst>
            <pc:docMk/>
            <pc:sldMk cId="2095929961" sldId="665"/>
            <ac:spMk id="17" creationId="{8E50ABCF-559F-4C6B-907B-AD06663A1AFB}"/>
          </ac:spMkLst>
        </pc:spChg>
        <pc:spChg chg="mod">
          <ac:chgData name="Sarah Potter" userId="2ec115f6-b8ba-4dee-8e9d-71d8a1b6603d" providerId="ADAL" clId="{A62BAE2A-3755-41F3-91FC-0887DFD7B274}" dt="2022-08-11T09:48:31.345" v="396" actId="1076"/>
          <ac:spMkLst>
            <pc:docMk/>
            <pc:sldMk cId="2095929961" sldId="665"/>
            <ac:spMk id="18" creationId="{BF818725-1B22-43AC-953C-B55B6B193639}"/>
          </ac:spMkLst>
        </pc:spChg>
        <pc:spChg chg="mod">
          <ac:chgData name="Sarah Potter" userId="2ec115f6-b8ba-4dee-8e9d-71d8a1b6603d" providerId="ADAL" clId="{A62BAE2A-3755-41F3-91FC-0887DFD7B274}" dt="2022-08-11T09:47:23.822" v="337" actId="27636"/>
          <ac:spMkLst>
            <pc:docMk/>
            <pc:sldMk cId="2095929961" sldId="665"/>
            <ac:spMk id="19" creationId="{2C853C7C-C49E-4740-B2BD-E749AC0A21A5}"/>
          </ac:spMkLst>
        </pc:spChg>
        <pc:spChg chg="mod">
          <ac:chgData name="Sarah Potter" userId="2ec115f6-b8ba-4dee-8e9d-71d8a1b6603d" providerId="ADAL" clId="{A62BAE2A-3755-41F3-91FC-0887DFD7B274}" dt="2022-08-11T09:46:33.284" v="303" actId="20577"/>
          <ac:spMkLst>
            <pc:docMk/>
            <pc:sldMk cId="2095929961" sldId="665"/>
            <ac:spMk id="20" creationId="{007AD95D-5EA1-4283-8FCF-2DBF473753BC}"/>
          </ac:spMkLst>
        </pc:spChg>
        <pc:spChg chg="mod">
          <ac:chgData name="Sarah Potter" userId="2ec115f6-b8ba-4dee-8e9d-71d8a1b6603d" providerId="ADAL" clId="{A62BAE2A-3755-41F3-91FC-0887DFD7B274}" dt="2022-08-11T09:48:56.858" v="404" actId="1076"/>
          <ac:spMkLst>
            <pc:docMk/>
            <pc:sldMk cId="2095929961" sldId="665"/>
            <ac:spMk id="21" creationId="{A7D32E60-89F3-4813-A58E-A35E40C9D2B0}"/>
          </ac:spMkLst>
        </pc:spChg>
        <pc:spChg chg="mod">
          <ac:chgData name="Sarah Potter" userId="2ec115f6-b8ba-4dee-8e9d-71d8a1b6603d" providerId="ADAL" clId="{A62BAE2A-3755-41F3-91FC-0887DFD7B274}" dt="2022-08-11T09:48:09.886" v="380" actId="1076"/>
          <ac:spMkLst>
            <pc:docMk/>
            <pc:sldMk cId="2095929961" sldId="665"/>
            <ac:spMk id="22" creationId="{2233D5B0-73B8-425F-AE8A-B0379D236130}"/>
          </ac:spMkLst>
        </pc:spChg>
      </pc:sldChg>
      <pc:sldChg chg="modSp mod">
        <pc:chgData name="Sarah Potter" userId="2ec115f6-b8ba-4dee-8e9d-71d8a1b6603d" providerId="ADAL" clId="{A62BAE2A-3755-41F3-91FC-0887DFD7B274}" dt="2022-08-11T09:56:38.172" v="417" actId="1076"/>
        <pc:sldMkLst>
          <pc:docMk/>
          <pc:sldMk cId="3471877256" sldId="674"/>
        </pc:sldMkLst>
        <pc:spChg chg="mod">
          <ac:chgData name="Sarah Potter" userId="2ec115f6-b8ba-4dee-8e9d-71d8a1b6603d" providerId="ADAL" clId="{A62BAE2A-3755-41F3-91FC-0887DFD7B274}" dt="2022-08-11T09:56:30.514" v="414" actId="14100"/>
          <ac:spMkLst>
            <pc:docMk/>
            <pc:sldMk cId="3471877256" sldId="674"/>
            <ac:spMk id="3" creationId="{4331CAE5-7B88-4712-8D0F-931B5C64CDF6}"/>
          </ac:spMkLst>
        </pc:spChg>
        <pc:spChg chg="mod">
          <ac:chgData name="Sarah Potter" userId="2ec115f6-b8ba-4dee-8e9d-71d8a1b6603d" providerId="ADAL" clId="{A62BAE2A-3755-41F3-91FC-0887DFD7B274}" dt="2022-08-11T09:56:38.172" v="417" actId="1076"/>
          <ac:spMkLst>
            <pc:docMk/>
            <pc:sldMk cId="3471877256" sldId="674"/>
            <ac:spMk id="4" creationId="{6D00A3C2-ACCD-4C3B-ACAB-F4C67E2D580B}"/>
          </ac:spMkLst>
        </pc:spChg>
      </pc:sldChg>
      <pc:sldChg chg="addSp delSp modSp mod">
        <pc:chgData name="Sarah Potter" userId="2ec115f6-b8ba-4dee-8e9d-71d8a1b6603d" providerId="ADAL" clId="{A62BAE2A-3755-41F3-91FC-0887DFD7B274}" dt="2022-08-11T19:52:04.871" v="712" actId="122"/>
        <pc:sldMkLst>
          <pc:docMk/>
          <pc:sldMk cId="3451361827" sldId="676"/>
        </pc:sldMkLst>
        <pc:spChg chg="mod">
          <ac:chgData name="Sarah Potter" userId="2ec115f6-b8ba-4dee-8e9d-71d8a1b6603d" providerId="ADAL" clId="{A62BAE2A-3755-41F3-91FC-0887DFD7B274}" dt="2022-08-11T19:52:04.871" v="712" actId="122"/>
          <ac:spMkLst>
            <pc:docMk/>
            <pc:sldMk cId="3451361827" sldId="676"/>
            <ac:spMk id="2" creationId="{BD364166-6B39-434D-A394-8560B29926A8}"/>
          </ac:spMkLst>
        </pc:spChg>
        <pc:spChg chg="add mod">
          <ac:chgData name="Sarah Potter" userId="2ec115f6-b8ba-4dee-8e9d-71d8a1b6603d" providerId="ADAL" clId="{A62BAE2A-3755-41F3-91FC-0887DFD7B274}" dt="2022-08-11T19:51:21.833" v="696" actId="14100"/>
          <ac:spMkLst>
            <pc:docMk/>
            <pc:sldMk cId="3451361827" sldId="676"/>
            <ac:spMk id="3" creationId="{7320F03C-0919-CE86-73B1-2C3A73F211AA}"/>
          </ac:spMkLst>
        </pc:spChg>
        <pc:spChg chg="del">
          <ac:chgData name="Sarah Potter" userId="2ec115f6-b8ba-4dee-8e9d-71d8a1b6603d" providerId="ADAL" clId="{A62BAE2A-3755-41F3-91FC-0887DFD7B274}" dt="2022-08-11T19:51:44.604" v="703" actId="478"/>
          <ac:spMkLst>
            <pc:docMk/>
            <pc:sldMk cId="3451361827" sldId="676"/>
            <ac:spMk id="7" creationId="{6436CC54-352F-4EA4-988C-3B70E4E623C9}"/>
          </ac:spMkLst>
        </pc:spChg>
        <pc:picChg chg="del">
          <ac:chgData name="Sarah Potter" userId="2ec115f6-b8ba-4dee-8e9d-71d8a1b6603d" providerId="ADAL" clId="{A62BAE2A-3755-41F3-91FC-0887DFD7B274}" dt="2022-08-11T19:51:39.807" v="701" actId="478"/>
          <ac:picMkLst>
            <pc:docMk/>
            <pc:sldMk cId="3451361827" sldId="676"/>
            <ac:picMk id="4" creationId="{460634C7-993C-41DF-8814-82C323CDF43C}"/>
          </ac:picMkLst>
        </pc:picChg>
        <pc:picChg chg="add mod">
          <ac:chgData name="Sarah Potter" userId="2ec115f6-b8ba-4dee-8e9d-71d8a1b6603d" providerId="ADAL" clId="{A62BAE2A-3755-41F3-91FC-0887DFD7B274}" dt="2022-08-11T19:51:27.629" v="697"/>
          <ac:picMkLst>
            <pc:docMk/>
            <pc:sldMk cId="3451361827" sldId="676"/>
            <ac:picMk id="5" creationId="{C8B4C1BE-E3DF-9D46-6D7C-03F3B85FED3E}"/>
          </ac:picMkLst>
        </pc:picChg>
        <pc:picChg chg="del">
          <ac:chgData name="Sarah Potter" userId="2ec115f6-b8ba-4dee-8e9d-71d8a1b6603d" providerId="ADAL" clId="{A62BAE2A-3755-41F3-91FC-0887DFD7B274}" dt="2022-08-11T19:51:41.510" v="702" actId="478"/>
          <ac:picMkLst>
            <pc:docMk/>
            <pc:sldMk cId="3451361827" sldId="676"/>
            <ac:picMk id="6" creationId="{3AD9FAB3-DAD5-4732-A278-6114EC3DFFF2}"/>
          </ac:picMkLst>
        </pc:picChg>
        <pc:picChg chg="add mod">
          <ac:chgData name="Sarah Potter" userId="2ec115f6-b8ba-4dee-8e9d-71d8a1b6603d" providerId="ADAL" clId="{A62BAE2A-3755-41F3-91FC-0887DFD7B274}" dt="2022-08-11T19:51:36.844" v="700" actId="1076"/>
          <ac:picMkLst>
            <pc:docMk/>
            <pc:sldMk cId="3451361827" sldId="676"/>
            <ac:picMk id="8" creationId="{1810F6BF-39D0-8200-B4B3-77D1D211F122}"/>
          </ac:picMkLst>
        </pc:picChg>
      </pc:sldChg>
      <pc:sldChg chg="addSp delSp modSp mod">
        <pc:chgData name="Sarah Potter" userId="2ec115f6-b8ba-4dee-8e9d-71d8a1b6603d" providerId="ADAL" clId="{A62BAE2A-3755-41F3-91FC-0887DFD7B274}" dt="2022-08-11T19:56:59.884" v="734" actId="1076"/>
        <pc:sldMkLst>
          <pc:docMk/>
          <pc:sldMk cId="3248769496" sldId="678"/>
        </pc:sldMkLst>
        <pc:spChg chg="del">
          <ac:chgData name="Sarah Potter" userId="2ec115f6-b8ba-4dee-8e9d-71d8a1b6603d" providerId="ADAL" clId="{A62BAE2A-3755-41F3-91FC-0887DFD7B274}" dt="2022-08-11T19:56:14.502" v="717" actId="478"/>
          <ac:spMkLst>
            <pc:docMk/>
            <pc:sldMk cId="3248769496" sldId="678"/>
            <ac:spMk id="2" creationId="{BD364166-6B39-434D-A394-8560B29926A8}"/>
          </ac:spMkLst>
        </pc:spChg>
        <pc:spChg chg="mod">
          <ac:chgData name="Sarah Potter" userId="2ec115f6-b8ba-4dee-8e9d-71d8a1b6603d" providerId="ADAL" clId="{A62BAE2A-3755-41F3-91FC-0887DFD7B274}" dt="2022-08-11T19:56:11.453" v="716" actId="20577"/>
          <ac:spMkLst>
            <pc:docMk/>
            <pc:sldMk cId="3248769496" sldId="678"/>
            <ac:spMk id="3" creationId="{7320F03C-0919-CE86-73B1-2C3A73F211AA}"/>
          </ac:spMkLst>
        </pc:spChg>
        <pc:spChg chg="add mod">
          <ac:chgData name="Sarah Potter" userId="2ec115f6-b8ba-4dee-8e9d-71d8a1b6603d" providerId="ADAL" clId="{A62BAE2A-3755-41F3-91FC-0887DFD7B274}" dt="2022-08-11T19:56:59.884" v="734" actId="1076"/>
          <ac:spMkLst>
            <pc:docMk/>
            <pc:sldMk cId="3248769496" sldId="678"/>
            <ac:spMk id="6" creationId="{B30D797D-28DF-B3AC-71F8-E52D7B03FC12}"/>
          </ac:spMkLst>
        </pc:spChg>
        <pc:picChg chg="add mod">
          <ac:chgData name="Sarah Potter" userId="2ec115f6-b8ba-4dee-8e9d-71d8a1b6603d" providerId="ADAL" clId="{A62BAE2A-3755-41F3-91FC-0887DFD7B274}" dt="2022-08-11T19:56:25.809" v="720" actId="14100"/>
          <ac:picMkLst>
            <pc:docMk/>
            <pc:sldMk cId="3248769496" sldId="678"/>
            <ac:picMk id="4" creationId="{039304F5-7C22-4189-1459-E78E0588304D}"/>
          </ac:picMkLst>
        </pc:picChg>
      </pc:sldChg>
      <pc:sldChg chg="addSp delSp modSp mod delAnim">
        <pc:chgData name="Sarah Potter" userId="2ec115f6-b8ba-4dee-8e9d-71d8a1b6603d" providerId="ADAL" clId="{A62BAE2A-3755-41F3-91FC-0887DFD7B274}" dt="2022-08-11T19:58:28.072" v="758" actId="122"/>
        <pc:sldMkLst>
          <pc:docMk/>
          <pc:sldMk cId="3275687429" sldId="679"/>
        </pc:sldMkLst>
        <pc:spChg chg="mod">
          <ac:chgData name="Sarah Potter" userId="2ec115f6-b8ba-4dee-8e9d-71d8a1b6603d" providerId="ADAL" clId="{A62BAE2A-3755-41F3-91FC-0887DFD7B274}" dt="2022-08-11T19:58:28.072" v="758" actId="122"/>
          <ac:spMkLst>
            <pc:docMk/>
            <pc:sldMk cId="3275687429" sldId="679"/>
            <ac:spMk id="2" creationId="{CB1410A2-B823-4684-B875-6D01DDEAF246}"/>
          </ac:spMkLst>
        </pc:spChg>
        <pc:spChg chg="add mod">
          <ac:chgData name="Sarah Potter" userId="2ec115f6-b8ba-4dee-8e9d-71d8a1b6603d" providerId="ADAL" clId="{A62BAE2A-3755-41F3-91FC-0887DFD7B274}" dt="2022-08-11T19:57:54.745" v="746" actId="20577"/>
          <ac:spMkLst>
            <pc:docMk/>
            <pc:sldMk cId="3275687429" sldId="679"/>
            <ac:spMk id="3" creationId="{506AFD53-3BEE-91C4-DEAB-0C3918C5EF73}"/>
          </ac:spMkLst>
        </pc:spChg>
        <pc:picChg chg="mod">
          <ac:chgData name="Sarah Potter" userId="2ec115f6-b8ba-4dee-8e9d-71d8a1b6603d" providerId="ADAL" clId="{A62BAE2A-3755-41F3-91FC-0887DFD7B274}" dt="2022-08-11T19:58:23.460" v="757" actId="1076"/>
          <ac:picMkLst>
            <pc:docMk/>
            <pc:sldMk cId="3275687429" sldId="679"/>
            <ac:picMk id="4" creationId="{9CEF76F1-C7DA-422D-A1A0-30CE8E073D6D}"/>
          </ac:picMkLst>
        </pc:picChg>
        <pc:picChg chg="add mod">
          <ac:chgData name="Sarah Potter" userId="2ec115f6-b8ba-4dee-8e9d-71d8a1b6603d" providerId="ADAL" clId="{A62BAE2A-3755-41F3-91FC-0887DFD7B274}" dt="2022-08-11T19:58:01.034" v="747"/>
          <ac:picMkLst>
            <pc:docMk/>
            <pc:sldMk cId="3275687429" sldId="679"/>
            <ac:picMk id="5" creationId="{1C5EC18A-4FFC-57B6-8161-E963151F6D34}"/>
          </ac:picMkLst>
        </pc:picChg>
        <pc:picChg chg="del">
          <ac:chgData name="Sarah Potter" userId="2ec115f6-b8ba-4dee-8e9d-71d8a1b6603d" providerId="ADAL" clId="{A62BAE2A-3755-41F3-91FC-0887DFD7B274}" dt="2022-08-11T19:58:10.270" v="750" actId="478"/>
          <ac:picMkLst>
            <pc:docMk/>
            <pc:sldMk cId="3275687429" sldId="679"/>
            <ac:picMk id="6" creationId="{6B7DE09E-0BBF-4471-A1D0-7A3C818E0D3E}"/>
          </ac:picMkLst>
        </pc:picChg>
        <pc:picChg chg="add mod">
          <ac:chgData name="Sarah Potter" userId="2ec115f6-b8ba-4dee-8e9d-71d8a1b6603d" providerId="ADAL" clId="{A62BAE2A-3755-41F3-91FC-0887DFD7B274}" dt="2022-08-11T19:58:06.108" v="749" actId="1076"/>
          <ac:picMkLst>
            <pc:docMk/>
            <pc:sldMk cId="3275687429" sldId="679"/>
            <ac:picMk id="7" creationId="{483D6B3A-C276-EEB8-53E2-7C0C621C9D44}"/>
          </ac:picMkLst>
        </pc:picChg>
        <pc:picChg chg="del">
          <ac:chgData name="Sarah Potter" userId="2ec115f6-b8ba-4dee-8e9d-71d8a1b6603d" providerId="ADAL" clId="{A62BAE2A-3755-41F3-91FC-0887DFD7B274}" dt="2022-08-11T19:58:11.226" v="751" actId="478"/>
          <ac:picMkLst>
            <pc:docMk/>
            <pc:sldMk cId="3275687429" sldId="679"/>
            <ac:picMk id="8" creationId="{1DAE2D6C-38F6-4B47-BE8C-F0A7AE576F9D}"/>
          </ac:picMkLst>
        </pc:picChg>
        <pc:picChg chg="del">
          <ac:chgData name="Sarah Potter" userId="2ec115f6-b8ba-4dee-8e9d-71d8a1b6603d" providerId="ADAL" clId="{A62BAE2A-3755-41F3-91FC-0887DFD7B274}" dt="2022-08-11T19:58:12.260" v="752" actId="478"/>
          <ac:picMkLst>
            <pc:docMk/>
            <pc:sldMk cId="3275687429" sldId="679"/>
            <ac:picMk id="10" creationId="{D8352135-35FC-466A-922D-A9D0392F1EA4}"/>
          </ac:picMkLst>
        </pc:picChg>
      </pc:sldChg>
      <pc:sldChg chg="addSp delSp modSp mod delAnim">
        <pc:chgData name="Sarah Potter" userId="2ec115f6-b8ba-4dee-8e9d-71d8a1b6603d" providerId="ADAL" clId="{A62BAE2A-3755-41F3-91FC-0887DFD7B274}" dt="2022-08-11T20:12:12.658" v="801" actId="1076"/>
        <pc:sldMkLst>
          <pc:docMk/>
          <pc:sldMk cId="149814173" sldId="680"/>
        </pc:sldMkLst>
        <pc:spChg chg="del">
          <ac:chgData name="Sarah Potter" userId="2ec115f6-b8ba-4dee-8e9d-71d8a1b6603d" providerId="ADAL" clId="{A62BAE2A-3755-41F3-91FC-0887DFD7B274}" dt="2022-08-11T20:07:42.882" v="768" actId="478"/>
          <ac:spMkLst>
            <pc:docMk/>
            <pc:sldMk cId="149814173" sldId="680"/>
            <ac:spMk id="2" creationId="{5471A18F-FDCE-4060-B90D-785FE10DD8A4}"/>
          </ac:spMkLst>
        </pc:spChg>
        <pc:spChg chg="mod">
          <ac:chgData name="Sarah Potter" userId="2ec115f6-b8ba-4dee-8e9d-71d8a1b6603d" providerId="ADAL" clId="{A62BAE2A-3755-41F3-91FC-0887DFD7B274}" dt="2022-08-11T20:08:09.686" v="773" actId="20577"/>
          <ac:spMkLst>
            <pc:docMk/>
            <pc:sldMk cId="149814173" sldId="680"/>
            <ac:spMk id="4" creationId="{839B9498-C9CA-F91A-3BDC-B3C239EA628E}"/>
          </ac:spMkLst>
        </pc:spChg>
        <pc:picChg chg="del">
          <ac:chgData name="Sarah Potter" userId="2ec115f6-b8ba-4dee-8e9d-71d8a1b6603d" providerId="ADAL" clId="{A62BAE2A-3755-41F3-91FC-0887DFD7B274}" dt="2022-08-11T20:11:59.302" v="795" actId="478"/>
          <ac:picMkLst>
            <pc:docMk/>
            <pc:sldMk cId="149814173" sldId="680"/>
            <ac:picMk id="5" creationId="{E547EA23-9775-00E9-09D9-898DEAEC37B0}"/>
          </ac:picMkLst>
        </pc:picChg>
        <pc:picChg chg="del">
          <ac:chgData name="Sarah Potter" userId="2ec115f6-b8ba-4dee-8e9d-71d8a1b6603d" providerId="ADAL" clId="{A62BAE2A-3755-41F3-91FC-0887DFD7B274}" dt="2022-08-11T20:07:44.590" v="769" actId="478"/>
          <ac:picMkLst>
            <pc:docMk/>
            <pc:sldMk cId="149814173" sldId="680"/>
            <ac:picMk id="6" creationId="{530C0CF3-8E84-40F4-A498-A779EFB4C7ED}"/>
          </ac:picMkLst>
        </pc:picChg>
        <pc:picChg chg="del">
          <ac:chgData name="Sarah Potter" userId="2ec115f6-b8ba-4dee-8e9d-71d8a1b6603d" providerId="ADAL" clId="{A62BAE2A-3755-41F3-91FC-0887DFD7B274}" dt="2022-08-11T20:12:00.621" v="796" actId="478"/>
          <ac:picMkLst>
            <pc:docMk/>
            <pc:sldMk cId="149814173" sldId="680"/>
            <ac:picMk id="7" creationId="{FF17AA36-F055-433E-D5FB-9BC2981717A8}"/>
          </ac:picMkLst>
        </pc:picChg>
        <pc:picChg chg="add mod">
          <ac:chgData name="Sarah Potter" userId="2ec115f6-b8ba-4dee-8e9d-71d8a1b6603d" providerId="ADAL" clId="{A62BAE2A-3755-41F3-91FC-0887DFD7B274}" dt="2022-08-11T20:08:06.701" v="772" actId="14100"/>
          <ac:picMkLst>
            <pc:docMk/>
            <pc:sldMk cId="149814173" sldId="680"/>
            <ac:picMk id="8" creationId="{7ABBC3D7-D73E-8D76-855F-6FEC60C8B12F}"/>
          </ac:picMkLst>
        </pc:picChg>
        <pc:picChg chg="add mod">
          <ac:chgData name="Sarah Potter" userId="2ec115f6-b8ba-4dee-8e9d-71d8a1b6603d" providerId="ADAL" clId="{A62BAE2A-3755-41F3-91FC-0887DFD7B274}" dt="2022-08-11T20:08:19.881" v="775" actId="1076"/>
          <ac:picMkLst>
            <pc:docMk/>
            <pc:sldMk cId="149814173" sldId="680"/>
            <ac:picMk id="9" creationId="{D14FF1E6-8FF0-69BE-8E84-4608EE2F35D3}"/>
          </ac:picMkLst>
        </pc:picChg>
        <pc:picChg chg="add mod">
          <ac:chgData name="Sarah Potter" userId="2ec115f6-b8ba-4dee-8e9d-71d8a1b6603d" providerId="ADAL" clId="{A62BAE2A-3755-41F3-91FC-0887DFD7B274}" dt="2022-08-11T20:12:07.251" v="799" actId="14100"/>
          <ac:picMkLst>
            <pc:docMk/>
            <pc:sldMk cId="149814173" sldId="680"/>
            <ac:picMk id="11" creationId="{6D43FBC9-39D4-577D-50B5-DB39E768CA36}"/>
          </ac:picMkLst>
        </pc:picChg>
        <pc:picChg chg="add mod">
          <ac:chgData name="Sarah Potter" userId="2ec115f6-b8ba-4dee-8e9d-71d8a1b6603d" providerId="ADAL" clId="{A62BAE2A-3755-41F3-91FC-0887DFD7B274}" dt="2022-08-11T20:12:12.658" v="801" actId="1076"/>
          <ac:picMkLst>
            <pc:docMk/>
            <pc:sldMk cId="149814173" sldId="680"/>
            <ac:picMk id="12" creationId="{6ED3BE59-82A9-8F2B-DEA1-5DB6120730F1}"/>
          </ac:picMkLst>
        </pc:picChg>
      </pc:sldChg>
      <pc:sldChg chg="addSp delSp modSp mod">
        <pc:chgData name="Sarah Potter" userId="2ec115f6-b8ba-4dee-8e9d-71d8a1b6603d" providerId="ADAL" clId="{A62BAE2A-3755-41F3-91FC-0887DFD7B274}" dt="2022-08-11T20:12:22.585" v="806" actId="1076"/>
        <pc:sldMkLst>
          <pc:docMk/>
          <pc:sldMk cId="2539539432" sldId="681"/>
        </pc:sldMkLst>
        <pc:spChg chg="mod">
          <ac:chgData name="Sarah Potter" userId="2ec115f6-b8ba-4dee-8e9d-71d8a1b6603d" providerId="ADAL" clId="{A62BAE2A-3755-41F3-91FC-0887DFD7B274}" dt="2022-08-11T20:08:40.093" v="780" actId="20577"/>
          <ac:spMkLst>
            <pc:docMk/>
            <pc:sldMk cId="2539539432" sldId="681"/>
            <ac:spMk id="4" creationId="{839B9498-C9CA-F91A-3BDC-B3C239EA628E}"/>
          </ac:spMkLst>
        </pc:spChg>
        <pc:picChg chg="add mod">
          <ac:chgData name="Sarah Potter" userId="2ec115f6-b8ba-4dee-8e9d-71d8a1b6603d" providerId="ADAL" clId="{A62BAE2A-3755-41F3-91FC-0887DFD7B274}" dt="2022-08-11T20:12:18.091" v="804"/>
          <ac:picMkLst>
            <pc:docMk/>
            <pc:sldMk cId="2539539432" sldId="681"/>
            <ac:picMk id="2" creationId="{099B5579-AEC4-FEBE-10E3-76C64FA1ADFF}"/>
          </ac:picMkLst>
        </pc:picChg>
        <pc:picChg chg="del">
          <ac:chgData name="Sarah Potter" userId="2ec115f6-b8ba-4dee-8e9d-71d8a1b6603d" providerId="ADAL" clId="{A62BAE2A-3755-41F3-91FC-0887DFD7B274}" dt="2022-08-11T20:12:15.669" v="802" actId="478"/>
          <ac:picMkLst>
            <pc:docMk/>
            <pc:sldMk cId="2539539432" sldId="681"/>
            <ac:picMk id="5" creationId="{E547EA23-9775-00E9-09D9-898DEAEC37B0}"/>
          </ac:picMkLst>
        </pc:picChg>
        <pc:picChg chg="add mod">
          <ac:chgData name="Sarah Potter" userId="2ec115f6-b8ba-4dee-8e9d-71d8a1b6603d" providerId="ADAL" clId="{A62BAE2A-3755-41F3-91FC-0887DFD7B274}" dt="2022-08-11T20:12:22.585" v="806" actId="1076"/>
          <ac:picMkLst>
            <pc:docMk/>
            <pc:sldMk cId="2539539432" sldId="681"/>
            <ac:picMk id="6" creationId="{0379CD21-200B-813F-2D1C-B526DA14E683}"/>
          </ac:picMkLst>
        </pc:picChg>
        <pc:picChg chg="del">
          <ac:chgData name="Sarah Potter" userId="2ec115f6-b8ba-4dee-8e9d-71d8a1b6603d" providerId="ADAL" clId="{A62BAE2A-3755-41F3-91FC-0887DFD7B274}" dt="2022-08-11T20:12:16.835" v="803" actId="478"/>
          <ac:picMkLst>
            <pc:docMk/>
            <pc:sldMk cId="2539539432" sldId="681"/>
            <ac:picMk id="7" creationId="{FF17AA36-F055-433E-D5FB-9BC2981717A8}"/>
          </ac:picMkLst>
        </pc:picChg>
      </pc:sldChg>
      <pc:sldChg chg="addSp delSp modSp mod">
        <pc:chgData name="Sarah Potter" userId="2ec115f6-b8ba-4dee-8e9d-71d8a1b6603d" providerId="ADAL" clId="{A62BAE2A-3755-41F3-91FC-0887DFD7B274}" dt="2022-08-11T20:13:22.347" v="885" actId="20577"/>
        <pc:sldMkLst>
          <pc:docMk/>
          <pc:sldMk cId="2639399274" sldId="682"/>
        </pc:sldMkLst>
        <pc:spChg chg="mod">
          <ac:chgData name="Sarah Potter" userId="2ec115f6-b8ba-4dee-8e9d-71d8a1b6603d" providerId="ADAL" clId="{A62BAE2A-3755-41F3-91FC-0887DFD7B274}" dt="2022-08-11T20:12:54.548" v="841" actId="20577"/>
          <ac:spMkLst>
            <pc:docMk/>
            <pc:sldMk cId="2639399274" sldId="682"/>
            <ac:spMk id="2" creationId="{5441FF78-F751-45AC-A226-981787AAFA73}"/>
          </ac:spMkLst>
        </pc:spChg>
        <pc:spChg chg="mod">
          <ac:chgData name="Sarah Potter" userId="2ec115f6-b8ba-4dee-8e9d-71d8a1b6603d" providerId="ADAL" clId="{A62BAE2A-3755-41F3-91FC-0887DFD7B274}" dt="2022-08-11T20:13:22.347" v="885" actId="20577"/>
          <ac:spMkLst>
            <pc:docMk/>
            <pc:sldMk cId="2639399274" sldId="682"/>
            <ac:spMk id="3" creationId="{F258719A-97F4-4D5C-907F-4050F3621F8E}"/>
          </ac:spMkLst>
        </pc:spChg>
        <pc:picChg chg="del">
          <ac:chgData name="Sarah Potter" userId="2ec115f6-b8ba-4dee-8e9d-71d8a1b6603d" providerId="ADAL" clId="{A62BAE2A-3755-41F3-91FC-0887DFD7B274}" dt="2022-08-11T20:12:56.691" v="842" actId="478"/>
          <ac:picMkLst>
            <pc:docMk/>
            <pc:sldMk cId="2639399274" sldId="682"/>
            <ac:picMk id="5" creationId="{4E5B898B-30F4-4E86-D8C5-F0C11F9CFC48}"/>
          </ac:picMkLst>
        </pc:picChg>
        <pc:picChg chg="add mod">
          <ac:chgData name="Sarah Potter" userId="2ec115f6-b8ba-4dee-8e9d-71d8a1b6603d" providerId="ADAL" clId="{A62BAE2A-3755-41F3-91FC-0887DFD7B274}" dt="2022-08-11T20:13:07.853" v="846" actId="1076"/>
          <ac:picMkLst>
            <pc:docMk/>
            <pc:sldMk cId="2639399274" sldId="682"/>
            <ac:picMk id="6" creationId="{36607714-5ECD-35BD-CEA9-C85521BD4398}"/>
          </ac:picMkLst>
        </pc:picChg>
      </pc:sldChg>
    </pc:docChg>
  </pc:docChgLst>
  <pc:docChgLst>
    <pc:chgData name="Sarah Potter" userId="2ec115f6-b8ba-4dee-8e9d-71d8a1b6603d" providerId="ADAL" clId="{CBE6496E-142F-47E0-A930-84727ABCDCF2}"/>
    <pc:docChg chg="custSel addSld delSld modSld sldOrd">
      <pc:chgData name="Sarah Potter" userId="2ec115f6-b8ba-4dee-8e9d-71d8a1b6603d" providerId="ADAL" clId="{CBE6496E-142F-47E0-A930-84727ABCDCF2}" dt="2022-12-17T12:07:18.628" v="2263" actId="2696"/>
      <pc:docMkLst>
        <pc:docMk/>
      </pc:docMkLst>
      <pc:sldChg chg="ord">
        <pc:chgData name="Sarah Potter" userId="2ec115f6-b8ba-4dee-8e9d-71d8a1b6603d" providerId="ADAL" clId="{CBE6496E-142F-47E0-A930-84727ABCDCF2}" dt="2022-12-17T11:30:07.610" v="797"/>
        <pc:sldMkLst>
          <pc:docMk/>
          <pc:sldMk cId="1609335253" sldId="262"/>
        </pc:sldMkLst>
      </pc:sldChg>
      <pc:sldChg chg="ord">
        <pc:chgData name="Sarah Potter" userId="2ec115f6-b8ba-4dee-8e9d-71d8a1b6603d" providerId="ADAL" clId="{CBE6496E-142F-47E0-A930-84727ABCDCF2}" dt="2022-12-17T12:03:06.402" v="2064"/>
        <pc:sldMkLst>
          <pc:docMk/>
          <pc:sldMk cId="1135915831" sldId="271"/>
        </pc:sldMkLst>
      </pc:sldChg>
      <pc:sldChg chg="ord">
        <pc:chgData name="Sarah Potter" userId="2ec115f6-b8ba-4dee-8e9d-71d8a1b6603d" providerId="ADAL" clId="{CBE6496E-142F-47E0-A930-84727ABCDCF2}" dt="2022-12-17T11:55:08.673" v="1807"/>
        <pc:sldMkLst>
          <pc:docMk/>
          <pc:sldMk cId="1761271672" sldId="272"/>
        </pc:sldMkLst>
      </pc:sldChg>
      <pc:sldChg chg="ord">
        <pc:chgData name="Sarah Potter" userId="2ec115f6-b8ba-4dee-8e9d-71d8a1b6603d" providerId="ADAL" clId="{CBE6496E-142F-47E0-A930-84727ABCDCF2}" dt="2022-12-17T11:47:47.326" v="1573"/>
        <pc:sldMkLst>
          <pc:docMk/>
          <pc:sldMk cId="1032109716" sldId="273"/>
        </pc:sldMkLst>
      </pc:sldChg>
      <pc:sldChg chg="modSp mod">
        <pc:chgData name="Sarah Potter" userId="2ec115f6-b8ba-4dee-8e9d-71d8a1b6603d" providerId="ADAL" clId="{CBE6496E-142F-47E0-A930-84727ABCDCF2}" dt="2022-12-17T11:11:54.827" v="63" actId="20577"/>
        <pc:sldMkLst>
          <pc:docMk/>
          <pc:sldMk cId="1852897689" sldId="389"/>
        </pc:sldMkLst>
        <pc:spChg chg="mod">
          <ac:chgData name="Sarah Potter" userId="2ec115f6-b8ba-4dee-8e9d-71d8a1b6603d" providerId="ADAL" clId="{CBE6496E-142F-47E0-A930-84727ABCDCF2}" dt="2022-12-17T11:11:54.827" v="63" actId="20577"/>
          <ac:spMkLst>
            <pc:docMk/>
            <pc:sldMk cId="1852897689" sldId="389"/>
            <ac:spMk id="2" creationId="{6E559A7B-2401-4A22-B1B4-64A716502798}"/>
          </ac:spMkLst>
        </pc:spChg>
        <pc:spChg chg="mod">
          <ac:chgData name="Sarah Potter" userId="2ec115f6-b8ba-4dee-8e9d-71d8a1b6603d" providerId="ADAL" clId="{CBE6496E-142F-47E0-A930-84727ABCDCF2}" dt="2022-12-17T11:11:20.682" v="32" actId="20577"/>
          <ac:spMkLst>
            <pc:docMk/>
            <pc:sldMk cId="1852897689" sldId="389"/>
            <ac:spMk id="3" creationId="{4331CAE5-7B88-4712-8D0F-931B5C64CDF6}"/>
          </ac:spMkLst>
        </pc:spChg>
        <pc:spChg chg="mod">
          <ac:chgData name="Sarah Potter" userId="2ec115f6-b8ba-4dee-8e9d-71d8a1b6603d" providerId="ADAL" clId="{CBE6496E-142F-47E0-A930-84727ABCDCF2}" dt="2022-12-17T11:11:41.406" v="56" actId="20577"/>
          <ac:spMkLst>
            <pc:docMk/>
            <pc:sldMk cId="1852897689" sldId="389"/>
            <ac:spMk id="4" creationId="{6D00A3C2-ACCD-4C3B-ACAB-F4C67E2D580B}"/>
          </ac:spMkLst>
        </pc:spChg>
      </pc:sldChg>
      <pc:sldChg chg="addSp modSp mod">
        <pc:chgData name="Sarah Potter" userId="2ec115f6-b8ba-4dee-8e9d-71d8a1b6603d" providerId="ADAL" clId="{CBE6496E-142F-47E0-A930-84727ABCDCF2}" dt="2022-12-17T11:12:55.235" v="131" actId="20577"/>
        <pc:sldMkLst>
          <pc:docMk/>
          <pc:sldMk cId="768489271" sldId="390"/>
        </pc:sldMkLst>
        <pc:spChg chg="mod">
          <ac:chgData name="Sarah Potter" userId="2ec115f6-b8ba-4dee-8e9d-71d8a1b6603d" providerId="ADAL" clId="{CBE6496E-142F-47E0-A930-84727ABCDCF2}" dt="2022-12-17T11:12:04.133" v="70" actId="20577"/>
          <ac:spMkLst>
            <pc:docMk/>
            <pc:sldMk cId="768489271" sldId="390"/>
            <ac:spMk id="2" creationId="{48370CD2-56FB-4F5D-B85E-688582D1C256}"/>
          </ac:spMkLst>
        </pc:spChg>
        <pc:spChg chg="mod">
          <ac:chgData name="Sarah Potter" userId="2ec115f6-b8ba-4dee-8e9d-71d8a1b6603d" providerId="ADAL" clId="{CBE6496E-142F-47E0-A930-84727ABCDCF2}" dt="2022-12-17T11:12:27.869" v="106" actId="20577"/>
          <ac:spMkLst>
            <pc:docMk/>
            <pc:sldMk cId="768489271" sldId="390"/>
            <ac:spMk id="3" creationId="{2C836643-F786-49B4-9762-BF81CA237C35}"/>
          </ac:spMkLst>
        </pc:spChg>
        <pc:spChg chg="add mod">
          <ac:chgData name="Sarah Potter" userId="2ec115f6-b8ba-4dee-8e9d-71d8a1b6603d" providerId="ADAL" clId="{CBE6496E-142F-47E0-A930-84727ABCDCF2}" dt="2022-12-17T11:12:48.129" v="123" actId="20577"/>
          <ac:spMkLst>
            <pc:docMk/>
            <pc:sldMk cId="768489271" sldId="390"/>
            <ac:spMk id="4" creationId="{39369AA9-1580-F3ED-5F21-7456A63032D5}"/>
          </ac:spMkLst>
        </pc:spChg>
        <pc:spChg chg="mod">
          <ac:chgData name="Sarah Potter" userId="2ec115f6-b8ba-4dee-8e9d-71d8a1b6603d" providerId="ADAL" clId="{CBE6496E-142F-47E0-A930-84727ABCDCF2}" dt="2022-12-17T11:12:38.603" v="114" actId="20577"/>
          <ac:spMkLst>
            <pc:docMk/>
            <pc:sldMk cId="768489271" sldId="390"/>
            <ac:spMk id="6" creationId="{AB7E5BF8-8734-4B0A-8B2B-2AFCC6A64135}"/>
          </ac:spMkLst>
        </pc:spChg>
        <pc:spChg chg="add mod">
          <ac:chgData name="Sarah Potter" userId="2ec115f6-b8ba-4dee-8e9d-71d8a1b6603d" providerId="ADAL" clId="{CBE6496E-142F-47E0-A930-84727ABCDCF2}" dt="2022-12-17T11:12:55.235" v="131" actId="20577"/>
          <ac:spMkLst>
            <pc:docMk/>
            <pc:sldMk cId="768489271" sldId="390"/>
            <ac:spMk id="7" creationId="{899A2F97-E8D8-EE51-DEBF-A7DC0447A45B}"/>
          </ac:spMkLst>
        </pc:spChg>
      </pc:sldChg>
      <pc:sldChg chg="modSp mod">
        <pc:chgData name="Sarah Potter" userId="2ec115f6-b8ba-4dee-8e9d-71d8a1b6603d" providerId="ADAL" clId="{CBE6496E-142F-47E0-A930-84727ABCDCF2}" dt="2022-12-17T11:14:37.254" v="236" actId="20577"/>
        <pc:sldMkLst>
          <pc:docMk/>
          <pc:sldMk cId="2461448080" sldId="391"/>
        </pc:sldMkLst>
        <pc:spChg chg="mod">
          <ac:chgData name="Sarah Potter" userId="2ec115f6-b8ba-4dee-8e9d-71d8a1b6603d" providerId="ADAL" clId="{CBE6496E-142F-47E0-A930-84727ABCDCF2}" dt="2022-12-17T11:13:04.670" v="144" actId="20577"/>
          <ac:spMkLst>
            <pc:docMk/>
            <pc:sldMk cId="2461448080" sldId="391"/>
            <ac:spMk id="2" creationId="{48370CD2-56FB-4F5D-B85E-688582D1C256}"/>
          </ac:spMkLst>
        </pc:spChg>
        <pc:spChg chg="mod">
          <ac:chgData name="Sarah Potter" userId="2ec115f6-b8ba-4dee-8e9d-71d8a1b6603d" providerId="ADAL" clId="{CBE6496E-142F-47E0-A930-84727ABCDCF2}" dt="2022-12-17T11:13:56.336" v="197" actId="20577"/>
          <ac:spMkLst>
            <pc:docMk/>
            <pc:sldMk cId="2461448080" sldId="391"/>
            <ac:spMk id="3" creationId="{2C836643-F786-49B4-9762-BF81CA237C35}"/>
          </ac:spMkLst>
        </pc:spChg>
        <pc:spChg chg="mod">
          <ac:chgData name="Sarah Potter" userId="2ec115f6-b8ba-4dee-8e9d-71d8a1b6603d" providerId="ADAL" clId="{CBE6496E-142F-47E0-A930-84727ABCDCF2}" dt="2022-12-17T11:14:25.721" v="213" actId="1076"/>
          <ac:spMkLst>
            <pc:docMk/>
            <pc:sldMk cId="2461448080" sldId="391"/>
            <ac:spMk id="10" creationId="{50D908F4-5ABB-4552-A988-94811956A12D}"/>
          </ac:spMkLst>
        </pc:spChg>
        <pc:spChg chg="mod">
          <ac:chgData name="Sarah Potter" userId="2ec115f6-b8ba-4dee-8e9d-71d8a1b6603d" providerId="ADAL" clId="{CBE6496E-142F-47E0-A930-84727ABCDCF2}" dt="2022-12-17T11:14:33.941" v="229" actId="1076"/>
          <ac:spMkLst>
            <pc:docMk/>
            <pc:sldMk cId="2461448080" sldId="391"/>
            <ac:spMk id="11" creationId="{D2B4F215-5872-46B7-9FD9-F2D1589AFFDD}"/>
          </ac:spMkLst>
        </pc:spChg>
        <pc:spChg chg="mod">
          <ac:chgData name="Sarah Potter" userId="2ec115f6-b8ba-4dee-8e9d-71d8a1b6603d" providerId="ADAL" clId="{CBE6496E-142F-47E0-A930-84727ABCDCF2}" dt="2022-12-17T11:14:37.254" v="236" actId="20577"/>
          <ac:spMkLst>
            <pc:docMk/>
            <pc:sldMk cId="2461448080" sldId="391"/>
            <ac:spMk id="12" creationId="{CF51C348-8CB8-4BD1-8DCD-B045F105F761}"/>
          </ac:spMkLst>
        </pc:spChg>
      </pc:sldChg>
      <pc:sldChg chg="modSp mod">
        <pc:chgData name="Sarah Potter" userId="2ec115f6-b8ba-4dee-8e9d-71d8a1b6603d" providerId="ADAL" clId="{CBE6496E-142F-47E0-A930-84727ABCDCF2}" dt="2022-12-17T11:15:29.642" v="302" actId="20577"/>
        <pc:sldMkLst>
          <pc:docMk/>
          <pc:sldMk cId="2666049125" sldId="392"/>
        </pc:sldMkLst>
        <pc:spChg chg="mod">
          <ac:chgData name="Sarah Potter" userId="2ec115f6-b8ba-4dee-8e9d-71d8a1b6603d" providerId="ADAL" clId="{CBE6496E-142F-47E0-A930-84727ABCDCF2}" dt="2022-12-17T11:14:45.449" v="245" actId="20577"/>
          <ac:spMkLst>
            <pc:docMk/>
            <pc:sldMk cId="2666049125" sldId="392"/>
            <ac:spMk id="2" creationId="{48370CD2-56FB-4F5D-B85E-688582D1C256}"/>
          </ac:spMkLst>
        </pc:spChg>
        <pc:spChg chg="mod">
          <ac:chgData name="Sarah Potter" userId="2ec115f6-b8ba-4dee-8e9d-71d8a1b6603d" providerId="ADAL" clId="{CBE6496E-142F-47E0-A930-84727ABCDCF2}" dt="2022-12-17T11:15:08.324" v="279" actId="20577"/>
          <ac:spMkLst>
            <pc:docMk/>
            <pc:sldMk cId="2666049125" sldId="392"/>
            <ac:spMk id="3" creationId="{2C836643-F786-49B4-9762-BF81CA237C35}"/>
          </ac:spMkLst>
        </pc:spChg>
        <pc:spChg chg="mod">
          <ac:chgData name="Sarah Potter" userId="2ec115f6-b8ba-4dee-8e9d-71d8a1b6603d" providerId="ADAL" clId="{CBE6496E-142F-47E0-A930-84727ABCDCF2}" dt="2022-12-17T11:15:20.060" v="286" actId="20577"/>
          <ac:spMkLst>
            <pc:docMk/>
            <pc:sldMk cId="2666049125" sldId="392"/>
            <ac:spMk id="11" creationId="{0749CE13-F857-4791-8E26-525ADF1D6F9D}"/>
          </ac:spMkLst>
        </pc:spChg>
        <pc:spChg chg="mod">
          <ac:chgData name="Sarah Potter" userId="2ec115f6-b8ba-4dee-8e9d-71d8a1b6603d" providerId="ADAL" clId="{CBE6496E-142F-47E0-A930-84727ABCDCF2}" dt="2022-12-17T11:15:29.642" v="302" actId="20577"/>
          <ac:spMkLst>
            <pc:docMk/>
            <pc:sldMk cId="2666049125" sldId="392"/>
            <ac:spMk id="13" creationId="{008B2785-28F5-4A0B-B64C-E5BE3524A4D8}"/>
          </ac:spMkLst>
        </pc:spChg>
        <pc:spChg chg="mod">
          <ac:chgData name="Sarah Potter" userId="2ec115f6-b8ba-4dee-8e9d-71d8a1b6603d" providerId="ADAL" clId="{CBE6496E-142F-47E0-A930-84727ABCDCF2}" dt="2022-12-17T11:15:24.645" v="293" actId="20577"/>
          <ac:spMkLst>
            <pc:docMk/>
            <pc:sldMk cId="2666049125" sldId="392"/>
            <ac:spMk id="15" creationId="{66CE2932-98E0-4898-AF4B-E7A16CBB74A6}"/>
          </ac:spMkLst>
        </pc:spChg>
      </pc:sldChg>
      <pc:sldChg chg="addSp delSp modSp mod">
        <pc:chgData name="Sarah Potter" userId="2ec115f6-b8ba-4dee-8e9d-71d8a1b6603d" providerId="ADAL" clId="{CBE6496E-142F-47E0-A930-84727ABCDCF2}" dt="2022-12-17T11:18:00.009" v="339" actId="1076"/>
        <pc:sldMkLst>
          <pc:docMk/>
          <pc:sldMk cId="2789191468" sldId="393"/>
        </pc:sldMkLst>
        <pc:spChg chg="mod">
          <ac:chgData name="Sarah Potter" userId="2ec115f6-b8ba-4dee-8e9d-71d8a1b6603d" providerId="ADAL" clId="{CBE6496E-142F-47E0-A930-84727ABCDCF2}" dt="2022-12-17T11:15:38.053" v="306" actId="20577"/>
          <ac:spMkLst>
            <pc:docMk/>
            <pc:sldMk cId="2789191468" sldId="393"/>
            <ac:spMk id="2" creationId="{48370CD2-56FB-4F5D-B85E-688582D1C256}"/>
          </ac:spMkLst>
        </pc:spChg>
        <pc:spChg chg="mod">
          <ac:chgData name="Sarah Potter" userId="2ec115f6-b8ba-4dee-8e9d-71d8a1b6603d" providerId="ADAL" clId="{CBE6496E-142F-47E0-A930-84727ABCDCF2}" dt="2022-12-17T11:16:29.994" v="317" actId="122"/>
          <ac:spMkLst>
            <pc:docMk/>
            <pc:sldMk cId="2789191468" sldId="393"/>
            <ac:spMk id="3" creationId="{2C836643-F786-49B4-9762-BF81CA237C35}"/>
          </ac:spMkLst>
        </pc:spChg>
        <pc:spChg chg="add mod">
          <ac:chgData name="Sarah Potter" userId="2ec115f6-b8ba-4dee-8e9d-71d8a1b6603d" providerId="ADAL" clId="{CBE6496E-142F-47E0-A930-84727ABCDCF2}" dt="2022-12-17T11:17:37.191" v="329" actId="208"/>
          <ac:spMkLst>
            <pc:docMk/>
            <pc:sldMk cId="2789191468" sldId="393"/>
            <ac:spMk id="6" creationId="{D6138EC8-D81D-E4EE-BFD9-93AC9E2CC17D}"/>
          </ac:spMkLst>
        </pc:spChg>
        <pc:spChg chg="add mod">
          <ac:chgData name="Sarah Potter" userId="2ec115f6-b8ba-4dee-8e9d-71d8a1b6603d" providerId="ADAL" clId="{CBE6496E-142F-47E0-A930-84727ABCDCF2}" dt="2022-12-17T11:18:00.009" v="339" actId="1076"/>
          <ac:spMkLst>
            <pc:docMk/>
            <pc:sldMk cId="2789191468" sldId="393"/>
            <ac:spMk id="7" creationId="{C74A4F81-239A-98FC-CF67-D8184FBE26DD}"/>
          </ac:spMkLst>
        </pc:spChg>
        <pc:spChg chg="del">
          <ac:chgData name="Sarah Potter" userId="2ec115f6-b8ba-4dee-8e9d-71d8a1b6603d" providerId="ADAL" clId="{CBE6496E-142F-47E0-A930-84727ABCDCF2}" dt="2022-12-17T11:17:07.478" v="318" actId="478"/>
          <ac:spMkLst>
            <pc:docMk/>
            <pc:sldMk cId="2789191468" sldId="393"/>
            <ac:spMk id="8" creationId="{6F221BCD-0CB5-4DF4-8E19-6BCFBE3DF92B}"/>
          </ac:spMkLst>
        </pc:spChg>
        <pc:spChg chg="del">
          <ac:chgData name="Sarah Potter" userId="2ec115f6-b8ba-4dee-8e9d-71d8a1b6603d" providerId="ADAL" clId="{CBE6496E-142F-47E0-A930-84727ABCDCF2}" dt="2022-12-17T11:17:09.666" v="319" actId="478"/>
          <ac:spMkLst>
            <pc:docMk/>
            <pc:sldMk cId="2789191468" sldId="393"/>
            <ac:spMk id="9" creationId="{8FC1D2DD-F4FC-440C-95BF-A41FAD67178D}"/>
          </ac:spMkLst>
        </pc:spChg>
        <pc:spChg chg="del">
          <ac:chgData name="Sarah Potter" userId="2ec115f6-b8ba-4dee-8e9d-71d8a1b6603d" providerId="ADAL" clId="{CBE6496E-142F-47E0-A930-84727ABCDCF2}" dt="2022-12-17T11:17:11.420" v="320" actId="478"/>
          <ac:spMkLst>
            <pc:docMk/>
            <pc:sldMk cId="2789191468" sldId="393"/>
            <ac:spMk id="12" creationId="{3DB94635-563B-4505-97D8-27B4A3AD4F6B}"/>
          </ac:spMkLst>
        </pc:spChg>
        <pc:picChg chg="add mod">
          <ac:chgData name="Sarah Potter" userId="2ec115f6-b8ba-4dee-8e9d-71d8a1b6603d" providerId="ADAL" clId="{CBE6496E-142F-47E0-A930-84727ABCDCF2}" dt="2022-12-17T11:17:29.165" v="326" actId="1076"/>
          <ac:picMkLst>
            <pc:docMk/>
            <pc:sldMk cId="2789191468" sldId="393"/>
            <ac:picMk id="1026" creationId="{924AFF9F-5EF5-ED22-801F-9D7709302164}"/>
          </ac:picMkLst>
        </pc:picChg>
      </pc:sldChg>
      <pc:sldChg chg="delSp modSp mod">
        <pc:chgData name="Sarah Potter" userId="2ec115f6-b8ba-4dee-8e9d-71d8a1b6603d" providerId="ADAL" clId="{CBE6496E-142F-47E0-A930-84727ABCDCF2}" dt="2022-12-17T11:20:00.891" v="462" actId="1076"/>
        <pc:sldMkLst>
          <pc:docMk/>
          <pc:sldMk cId="1348737385" sldId="394"/>
        </pc:sldMkLst>
        <pc:spChg chg="mod">
          <ac:chgData name="Sarah Potter" userId="2ec115f6-b8ba-4dee-8e9d-71d8a1b6603d" providerId="ADAL" clId="{CBE6496E-142F-47E0-A930-84727ABCDCF2}" dt="2022-12-17T11:18:14.491" v="347" actId="20577"/>
          <ac:spMkLst>
            <pc:docMk/>
            <pc:sldMk cId="1348737385" sldId="394"/>
            <ac:spMk id="2" creationId="{48370CD2-56FB-4F5D-B85E-688582D1C256}"/>
          </ac:spMkLst>
        </pc:spChg>
        <pc:spChg chg="mod">
          <ac:chgData name="Sarah Potter" userId="2ec115f6-b8ba-4dee-8e9d-71d8a1b6603d" providerId="ADAL" clId="{CBE6496E-142F-47E0-A930-84727ABCDCF2}" dt="2022-12-17T11:19:44.452" v="456" actId="20577"/>
          <ac:spMkLst>
            <pc:docMk/>
            <pc:sldMk cId="1348737385" sldId="394"/>
            <ac:spMk id="3" creationId="{2C836643-F786-49B4-9762-BF81CA237C35}"/>
          </ac:spMkLst>
        </pc:spChg>
        <pc:spChg chg="mod">
          <ac:chgData name="Sarah Potter" userId="2ec115f6-b8ba-4dee-8e9d-71d8a1b6603d" providerId="ADAL" clId="{CBE6496E-142F-47E0-A930-84727ABCDCF2}" dt="2022-12-17T11:19:57.906" v="461" actId="1076"/>
          <ac:spMkLst>
            <pc:docMk/>
            <pc:sldMk cId="1348737385" sldId="394"/>
            <ac:spMk id="6" creationId="{AB7E5BF8-8734-4B0A-8B2B-2AFCC6A64135}"/>
          </ac:spMkLst>
        </pc:spChg>
        <pc:spChg chg="mod">
          <ac:chgData name="Sarah Potter" userId="2ec115f6-b8ba-4dee-8e9d-71d8a1b6603d" providerId="ADAL" clId="{CBE6496E-142F-47E0-A930-84727ABCDCF2}" dt="2022-12-17T11:19:55.165" v="460" actId="1076"/>
          <ac:spMkLst>
            <pc:docMk/>
            <pc:sldMk cId="1348737385" sldId="394"/>
            <ac:spMk id="7" creationId="{F8AC9E1B-67EC-4B1C-A066-8CD9469A22CA}"/>
          </ac:spMkLst>
        </pc:spChg>
        <pc:spChg chg="mod">
          <ac:chgData name="Sarah Potter" userId="2ec115f6-b8ba-4dee-8e9d-71d8a1b6603d" providerId="ADAL" clId="{CBE6496E-142F-47E0-A930-84727ABCDCF2}" dt="2022-12-17T11:20:00.891" v="462" actId="1076"/>
          <ac:spMkLst>
            <pc:docMk/>
            <pc:sldMk cId="1348737385" sldId="394"/>
            <ac:spMk id="8" creationId="{BC05E939-616A-43D7-A847-8401542DEA66}"/>
          </ac:spMkLst>
        </pc:spChg>
        <pc:picChg chg="del">
          <ac:chgData name="Sarah Potter" userId="2ec115f6-b8ba-4dee-8e9d-71d8a1b6603d" providerId="ADAL" clId="{CBE6496E-142F-47E0-A930-84727ABCDCF2}" dt="2022-12-17T11:18:10.282" v="340" actId="478"/>
          <ac:picMkLst>
            <pc:docMk/>
            <pc:sldMk cId="1348737385" sldId="394"/>
            <ac:picMk id="1026" creationId="{880EA3DD-42B2-4158-A3DE-30E17E7E3E07}"/>
          </ac:picMkLst>
        </pc:picChg>
        <pc:picChg chg="del">
          <ac:chgData name="Sarah Potter" userId="2ec115f6-b8ba-4dee-8e9d-71d8a1b6603d" providerId="ADAL" clId="{CBE6496E-142F-47E0-A930-84727ABCDCF2}" dt="2022-12-17T11:18:10.979" v="341" actId="478"/>
          <ac:picMkLst>
            <pc:docMk/>
            <pc:sldMk cId="1348737385" sldId="394"/>
            <ac:picMk id="1028" creationId="{A3DEB680-63C7-48F4-A992-6BCFA17C1668}"/>
          </ac:picMkLst>
        </pc:picChg>
      </pc:sldChg>
      <pc:sldChg chg="modSp mod">
        <pc:chgData name="Sarah Potter" userId="2ec115f6-b8ba-4dee-8e9d-71d8a1b6603d" providerId="ADAL" clId="{CBE6496E-142F-47E0-A930-84727ABCDCF2}" dt="2022-12-17T11:21:13.841" v="525" actId="20577"/>
        <pc:sldMkLst>
          <pc:docMk/>
          <pc:sldMk cId="4192147693" sldId="395"/>
        </pc:sldMkLst>
        <pc:spChg chg="mod">
          <ac:chgData name="Sarah Potter" userId="2ec115f6-b8ba-4dee-8e9d-71d8a1b6603d" providerId="ADAL" clId="{CBE6496E-142F-47E0-A930-84727ABCDCF2}" dt="2022-12-17T11:20:09.947" v="466" actId="20577"/>
          <ac:spMkLst>
            <pc:docMk/>
            <pc:sldMk cId="4192147693" sldId="395"/>
            <ac:spMk id="2" creationId="{48370CD2-56FB-4F5D-B85E-688582D1C256}"/>
          </ac:spMkLst>
        </pc:spChg>
        <pc:spChg chg="mod">
          <ac:chgData name="Sarah Potter" userId="2ec115f6-b8ba-4dee-8e9d-71d8a1b6603d" providerId="ADAL" clId="{CBE6496E-142F-47E0-A930-84727ABCDCF2}" dt="2022-12-17T11:20:43.201" v="491" actId="403"/>
          <ac:spMkLst>
            <pc:docMk/>
            <pc:sldMk cId="4192147693" sldId="395"/>
            <ac:spMk id="3" creationId="{2C836643-F786-49B4-9762-BF81CA237C35}"/>
          </ac:spMkLst>
        </pc:spChg>
        <pc:spChg chg="mod">
          <ac:chgData name="Sarah Potter" userId="2ec115f6-b8ba-4dee-8e9d-71d8a1b6603d" providerId="ADAL" clId="{CBE6496E-142F-47E0-A930-84727ABCDCF2}" dt="2022-12-17T11:21:07.186" v="517" actId="20577"/>
          <ac:spMkLst>
            <pc:docMk/>
            <pc:sldMk cId="4192147693" sldId="395"/>
            <ac:spMk id="7" creationId="{CB6CF540-A584-4C21-8EF1-66010D5DED78}"/>
          </ac:spMkLst>
        </pc:spChg>
        <pc:spChg chg="mod">
          <ac:chgData name="Sarah Potter" userId="2ec115f6-b8ba-4dee-8e9d-71d8a1b6603d" providerId="ADAL" clId="{CBE6496E-142F-47E0-A930-84727ABCDCF2}" dt="2022-12-17T11:21:13.841" v="525" actId="20577"/>
          <ac:spMkLst>
            <pc:docMk/>
            <pc:sldMk cId="4192147693" sldId="395"/>
            <ac:spMk id="8" creationId="{07BA3107-AE19-4D72-A888-C1CB12D4E52A}"/>
          </ac:spMkLst>
        </pc:spChg>
        <pc:spChg chg="mod">
          <ac:chgData name="Sarah Potter" userId="2ec115f6-b8ba-4dee-8e9d-71d8a1b6603d" providerId="ADAL" clId="{CBE6496E-142F-47E0-A930-84727ABCDCF2}" dt="2022-12-17T11:21:10.692" v="521" actId="20577"/>
          <ac:spMkLst>
            <pc:docMk/>
            <pc:sldMk cId="4192147693" sldId="395"/>
            <ac:spMk id="9" creationId="{1610C864-0274-429F-8833-8AAEBBEE11DF}"/>
          </ac:spMkLst>
        </pc:spChg>
      </pc:sldChg>
      <pc:sldChg chg="modSp mod">
        <pc:chgData name="Sarah Potter" userId="2ec115f6-b8ba-4dee-8e9d-71d8a1b6603d" providerId="ADAL" clId="{CBE6496E-142F-47E0-A930-84727ABCDCF2}" dt="2022-12-17T11:25:06.691" v="791" actId="20577"/>
        <pc:sldMkLst>
          <pc:docMk/>
          <pc:sldMk cId="3776334037" sldId="400"/>
        </pc:sldMkLst>
        <pc:spChg chg="mod">
          <ac:chgData name="Sarah Potter" userId="2ec115f6-b8ba-4dee-8e9d-71d8a1b6603d" providerId="ADAL" clId="{CBE6496E-142F-47E0-A930-84727ABCDCF2}" dt="2022-12-17T11:25:06.691" v="791" actId="20577"/>
          <ac:spMkLst>
            <pc:docMk/>
            <pc:sldMk cId="3776334037" sldId="400"/>
            <ac:spMk id="7" creationId="{78FAE7C3-5512-9FA8-C10D-C9CF909FF7C7}"/>
          </ac:spMkLst>
        </pc:spChg>
        <pc:spChg chg="mod">
          <ac:chgData name="Sarah Potter" userId="2ec115f6-b8ba-4dee-8e9d-71d8a1b6603d" providerId="ADAL" clId="{CBE6496E-142F-47E0-A930-84727ABCDCF2}" dt="2022-12-17T11:24:59.845" v="785" actId="20577"/>
          <ac:spMkLst>
            <pc:docMk/>
            <pc:sldMk cId="3776334037" sldId="400"/>
            <ac:spMk id="9" creationId="{D18E177F-473C-3C47-C1D1-D12AD9D60189}"/>
          </ac:spMkLst>
        </pc:spChg>
      </pc:sldChg>
      <pc:sldChg chg="ord">
        <pc:chgData name="Sarah Potter" userId="2ec115f6-b8ba-4dee-8e9d-71d8a1b6603d" providerId="ADAL" clId="{CBE6496E-142F-47E0-A930-84727ABCDCF2}" dt="2022-12-17T11:30:06.338" v="795"/>
        <pc:sldMkLst>
          <pc:docMk/>
          <pc:sldMk cId="3269892437" sldId="402"/>
        </pc:sldMkLst>
      </pc:sldChg>
      <pc:sldChg chg="ord">
        <pc:chgData name="Sarah Potter" userId="2ec115f6-b8ba-4dee-8e9d-71d8a1b6603d" providerId="ADAL" clId="{CBE6496E-142F-47E0-A930-84727ABCDCF2}" dt="2022-12-17T11:47:45.953" v="1571"/>
        <pc:sldMkLst>
          <pc:docMk/>
          <pc:sldMk cId="1012792237" sldId="403"/>
        </pc:sldMkLst>
      </pc:sldChg>
      <pc:sldChg chg="ord">
        <pc:chgData name="Sarah Potter" userId="2ec115f6-b8ba-4dee-8e9d-71d8a1b6603d" providerId="ADAL" clId="{CBE6496E-142F-47E0-A930-84727ABCDCF2}" dt="2022-12-17T11:55:05.581" v="1805"/>
        <pc:sldMkLst>
          <pc:docMk/>
          <pc:sldMk cId="1227307033" sldId="406"/>
        </pc:sldMkLst>
      </pc:sldChg>
      <pc:sldChg chg="ord">
        <pc:chgData name="Sarah Potter" userId="2ec115f6-b8ba-4dee-8e9d-71d8a1b6603d" providerId="ADAL" clId="{CBE6496E-142F-47E0-A930-84727ABCDCF2}" dt="2022-12-17T12:02:26.185" v="2062"/>
        <pc:sldMkLst>
          <pc:docMk/>
          <pc:sldMk cId="1345343208" sldId="407"/>
        </pc:sldMkLst>
      </pc:sldChg>
      <pc:sldChg chg="ord">
        <pc:chgData name="Sarah Potter" userId="2ec115f6-b8ba-4dee-8e9d-71d8a1b6603d" providerId="ADAL" clId="{CBE6496E-142F-47E0-A930-84727ABCDCF2}" dt="2022-12-17T11:36:18.960" v="1014"/>
        <pc:sldMkLst>
          <pc:docMk/>
          <pc:sldMk cId="4289050390" sldId="434"/>
        </pc:sldMkLst>
      </pc:sldChg>
      <pc:sldChg chg="ord">
        <pc:chgData name="Sarah Potter" userId="2ec115f6-b8ba-4dee-8e9d-71d8a1b6603d" providerId="ADAL" clId="{CBE6496E-142F-47E0-A930-84727ABCDCF2}" dt="2022-12-17T11:55:24.526" v="1810"/>
        <pc:sldMkLst>
          <pc:docMk/>
          <pc:sldMk cId="3075762524" sldId="444"/>
        </pc:sldMkLst>
      </pc:sldChg>
      <pc:sldChg chg="addSp delSp modSp mod ord delAnim modAnim">
        <pc:chgData name="Sarah Potter" userId="2ec115f6-b8ba-4dee-8e9d-71d8a1b6603d" providerId="ADAL" clId="{CBE6496E-142F-47E0-A930-84727ABCDCF2}" dt="2022-12-17T11:53:26.976" v="1794"/>
        <pc:sldMkLst>
          <pc:docMk/>
          <pc:sldMk cId="534892181" sldId="453"/>
        </pc:sldMkLst>
        <pc:spChg chg="del">
          <ac:chgData name="Sarah Potter" userId="2ec115f6-b8ba-4dee-8e9d-71d8a1b6603d" providerId="ADAL" clId="{CBE6496E-142F-47E0-A930-84727ABCDCF2}" dt="2022-12-17T11:51:23.587" v="1654" actId="478"/>
          <ac:spMkLst>
            <pc:docMk/>
            <pc:sldMk cId="534892181" sldId="453"/>
            <ac:spMk id="2" creationId="{5471A18F-FDCE-4060-B90D-785FE10DD8A4}"/>
          </ac:spMkLst>
        </pc:spChg>
        <pc:spChg chg="add mod">
          <ac:chgData name="Sarah Potter" userId="2ec115f6-b8ba-4dee-8e9d-71d8a1b6603d" providerId="ADAL" clId="{CBE6496E-142F-47E0-A930-84727ABCDCF2}" dt="2022-12-17T11:53:17.411" v="1792" actId="207"/>
          <ac:spMkLst>
            <pc:docMk/>
            <pc:sldMk cId="534892181" sldId="453"/>
            <ac:spMk id="11" creationId="{1E82DACE-2A74-AAD0-4420-89A01A0F458E}"/>
          </ac:spMkLst>
        </pc:spChg>
        <pc:spChg chg="add mod">
          <ac:chgData name="Sarah Potter" userId="2ec115f6-b8ba-4dee-8e9d-71d8a1b6603d" providerId="ADAL" clId="{CBE6496E-142F-47E0-A930-84727ABCDCF2}" dt="2022-12-17T11:53:24.202" v="1793" actId="1076"/>
          <ac:spMkLst>
            <pc:docMk/>
            <pc:sldMk cId="534892181" sldId="453"/>
            <ac:spMk id="12" creationId="{13855239-753D-9897-51A0-17B7A42662B3}"/>
          </ac:spMkLst>
        </pc:spChg>
        <pc:picChg chg="del">
          <ac:chgData name="Sarah Potter" userId="2ec115f6-b8ba-4dee-8e9d-71d8a1b6603d" providerId="ADAL" clId="{CBE6496E-142F-47E0-A930-84727ABCDCF2}" dt="2022-12-17T11:50:50.568" v="1647" actId="478"/>
          <ac:picMkLst>
            <pc:docMk/>
            <pc:sldMk cId="534892181" sldId="453"/>
            <ac:picMk id="5" creationId="{E547EA23-9775-00E9-09D9-898DEAEC37B0}"/>
          </ac:picMkLst>
        </pc:picChg>
        <pc:picChg chg="del">
          <ac:chgData name="Sarah Potter" userId="2ec115f6-b8ba-4dee-8e9d-71d8a1b6603d" providerId="ADAL" clId="{CBE6496E-142F-47E0-A930-84727ABCDCF2}" dt="2022-12-17T11:51:38.284" v="1659" actId="478"/>
          <ac:picMkLst>
            <pc:docMk/>
            <pc:sldMk cId="534892181" sldId="453"/>
            <ac:picMk id="6" creationId="{530C0CF3-8E84-40F4-A498-A779EFB4C7ED}"/>
          </ac:picMkLst>
        </pc:picChg>
        <pc:picChg chg="del">
          <ac:chgData name="Sarah Potter" userId="2ec115f6-b8ba-4dee-8e9d-71d8a1b6603d" providerId="ADAL" clId="{CBE6496E-142F-47E0-A930-84727ABCDCF2}" dt="2022-12-17T11:50:52.536" v="1648" actId="478"/>
          <ac:picMkLst>
            <pc:docMk/>
            <pc:sldMk cId="534892181" sldId="453"/>
            <ac:picMk id="7" creationId="{FF17AA36-F055-433E-D5FB-9BC2981717A8}"/>
          </ac:picMkLst>
        </pc:picChg>
        <pc:picChg chg="add mod">
          <ac:chgData name="Sarah Potter" userId="2ec115f6-b8ba-4dee-8e9d-71d8a1b6603d" providerId="ADAL" clId="{CBE6496E-142F-47E0-A930-84727ABCDCF2}" dt="2022-12-17T11:51:03.717" v="1651" actId="14100"/>
          <ac:picMkLst>
            <pc:docMk/>
            <pc:sldMk cId="534892181" sldId="453"/>
            <ac:picMk id="8" creationId="{20E343C9-13AE-08CE-3C52-1C5B381599E8}"/>
          </ac:picMkLst>
        </pc:picChg>
        <pc:picChg chg="add mod">
          <ac:chgData name="Sarah Potter" userId="2ec115f6-b8ba-4dee-8e9d-71d8a1b6603d" providerId="ADAL" clId="{CBE6496E-142F-47E0-A930-84727ABCDCF2}" dt="2022-12-17T11:51:07.867" v="1653" actId="1076"/>
          <ac:picMkLst>
            <pc:docMk/>
            <pc:sldMk cId="534892181" sldId="453"/>
            <ac:picMk id="9" creationId="{5A9B2162-A114-3DE7-3961-509237AEF374}"/>
          </ac:picMkLst>
        </pc:picChg>
        <pc:picChg chg="add mod">
          <ac:chgData name="Sarah Potter" userId="2ec115f6-b8ba-4dee-8e9d-71d8a1b6603d" providerId="ADAL" clId="{CBE6496E-142F-47E0-A930-84727ABCDCF2}" dt="2022-12-17T11:51:31.730" v="1658" actId="1076"/>
          <ac:picMkLst>
            <pc:docMk/>
            <pc:sldMk cId="534892181" sldId="453"/>
            <ac:picMk id="10" creationId="{AAB66C35-436C-0588-14F6-DBDF9E8D5D64}"/>
          </ac:picMkLst>
        </pc:picChg>
      </pc:sldChg>
      <pc:sldChg chg="addSp delSp modSp mod">
        <pc:chgData name="Sarah Potter" userId="2ec115f6-b8ba-4dee-8e9d-71d8a1b6603d" providerId="ADAL" clId="{CBE6496E-142F-47E0-A930-84727ABCDCF2}" dt="2022-12-17T11:22:29.744" v="608" actId="20577"/>
        <pc:sldMkLst>
          <pc:docMk/>
          <pc:sldMk cId="2082664253" sldId="455"/>
        </pc:sldMkLst>
        <pc:spChg chg="mod">
          <ac:chgData name="Sarah Potter" userId="2ec115f6-b8ba-4dee-8e9d-71d8a1b6603d" providerId="ADAL" clId="{CBE6496E-142F-47E0-A930-84727ABCDCF2}" dt="2022-12-17T11:21:24.432" v="531" actId="20577"/>
          <ac:spMkLst>
            <pc:docMk/>
            <pc:sldMk cId="2082664253" sldId="455"/>
            <ac:spMk id="2" creationId="{48370CD2-56FB-4F5D-B85E-688582D1C256}"/>
          </ac:spMkLst>
        </pc:spChg>
        <pc:spChg chg="mod">
          <ac:chgData name="Sarah Potter" userId="2ec115f6-b8ba-4dee-8e9d-71d8a1b6603d" providerId="ADAL" clId="{CBE6496E-142F-47E0-A930-84727ABCDCF2}" dt="2022-12-17T11:21:58.941" v="585" actId="20577"/>
          <ac:spMkLst>
            <pc:docMk/>
            <pc:sldMk cId="2082664253" sldId="455"/>
            <ac:spMk id="3" creationId="{2C836643-F786-49B4-9762-BF81CA237C35}"/>
          </ac:spMkLst>
        </pc:spChg>
        <pc:spChg chg="add mod">
          <ac:chgData name="Sarah Potter" userId="2ec115f6-b8ba-4dee-8e9d-71d8a1b6603d" providerId="ADAL" clId="{CBE6496E-142F-47E0-A930-84727ABCDCF2}" dt="2022-12-17T11:22:29.744" v="608" actId="20577"/>
          <ac:spMkLst>
            <pc:docMk/>
            <pc:sldMk cId="2082664253" sldId="455"/>
            <ac:spMk id="6" creationId="{AAB96F5A-95EE-ADD0-5123-D39C8FD26358}"/>
          </ac:spMkLst>
        </pc:spChg>
        <pc:spChg chg="mod">
          <ac:chgData name="Sarah Potter" userId="2ec115f6-b8ba-4dee-8e9d-71d8a1b6603d" providerId="ADAL" clId="{CBE6496E-142F-47E0-A930-84727ABCDCF2}" dt="2022-12-17T11:22:22.283" v="601" actId="1076"/>
          <ac:spMkLst>
            <pc:docMk/>
            <pc:sldMk cId="2082664253" sldId="455"/>
            <ac:spMk id="10" creationId="{05032E5E-2C61-4965-B90B-0FEB1395975F}"/>
          </ac:spMkLst>
        </pc:spChg>
        <pc:spChg chg="mod">
          <ac:chgData name="Sarah Potter" userId="2ec115f6-b8ba-4dee-8e9d-71d8a1b6603d" providerId="ADAL" clId="{CBE6496E-142F-47E0-A930-84727ABCDCF2}" dt="2022-12-17T11:22:19.414" v="600" actId="1076"/>
          <ac:spMkLst>
            <pc:docMk/>
            <pc:sldMk cId="2082664253" sldId="455"/>
            <ac:spMk id="12" creationId="{47A7FCC2-40CD-43D1-827A-682B106E1D56}"/>
          </ac:spMkLst>
        </pc:spChg>
        <pc:picChg chg="del">
          <ac:chgData name="Sarah Potter" userId="2ec115f6-b8ba-4dee-8e9d-71d8a1b6603d" providerId="ADAL" clId="{CBE6496E-142F-47E0-A930-84727ABCDCF2}" dt="2022-12-17T11:21:26.543" v="532" actId="478"/>
          <ac:picMkLst>
            <pc:docMk/>
            <pc:sldMk cId="2082664253" sldId="455"/>
            <ac:picMk id="2050" creationId="{793E2F0E-A576-4CF2-A05E-E43917789167}"/>
          </ac:picMkLst>
        </pc:picChg>
      </pc:sldChg>
      <pc:sldChg chg="modSp mod">
        <pc:chgData name="Sarah Potter" userId="2ec115f6-b8ba-4dee-8e9d-71d8a1b6603d" providerId="ADAL" clId="{CBE6496E-142F-47E0-A930-84727ABCDCF2}" dt="2022-12-17T11:24:10.231" v="700" actId="1076"/>
        <pc:sldMkLst>
          <pc:docMk/>
          <pc:sldMk cId="304397075" sldId="471"/>
        </pc:sldMkLst>
        <pc:spChg chg="mod">
          <ac:chgData name="Sarah Potter" userId="2ec115f6-b8ba-4dee-8e9d-71d8a1b6603d" providerId="ADAL" clId="{CBE6496E-142F-47E0-A930-84727ABCDCF2}" dt="2022-12-17T11:22:41.951" v="616" actId="20577"/>
          <ac:spMkLst>
            <pc:docMk/>
            <pc:sldMk cId="304397075" sldId="471"/>
            <ac:spMk id="2" creationId="{48370CD2-56FB-4F5D-B85E-688582D1C256}"/>
          </ac:spMkLst>
        </pc:spChg>
        <pc:spChg chg="mod">
          <ac:chgData name="Sarah Potter" userId="2ec115f6-b8ba-4dee-8e9d-71d8a1b6603d" providerId="ADAL" clId="{CBE6496E-142F-47E0-A930-84727ABCDCF2}" dt="2022-12-17T11:23:43.496" v="683" actId="20577"/>
          <ac:spMkLst>
            <pc:docMk/>
            <pc:sldMk cId="304397075" sldId="471"/>
            <ac:spMk id="3" creationId="{2C836643-F786-49B4-9762-BF81CA237C35}"/>
          </ac:spMkLst>
        </pc:spChg>
        <pc:spChg chg="mod">
          <ac:chgData name="Sarah Potter" userId="2ec115f6-b8ba-4dee-8e9d-71d8a1b6603d" providerId="ADAL" clId="{CBE6496E-142F-47E0-A930-84727ABCDCF2}" dt="2022-12-17T11:23:59.763" v="687" actId="20577"/>
          <ac:spMkLst>
            <pc:docMk/>
            <pc:sldMk cId="304397075" sldId="471"/>
            <ac:spMk id="10" creationId="{05032E5E-2C61-4965-B90B-0FEB1395975F}"/>
          </ac:spMkLst>
        </pc:spChg>
        <pc:spChg chg="mod">
          <ac:chgData name="Sarah Potter" userId="2ec115f6-b8ba-4dee-8e9d-71d8a1b6603d" providerId="ADAL" clId="{CBE6496E-142F-47E0-A930-84727ABCDCF2}" dt="2022-12-17T11:24:10.231" v="700" actId="1076"/>
          <ac:spMkLst>
            <pc:docMk/>
            <pc:sldMk cId="304397075" sldId="471"/>
            <ac:spMk id="11" creationId="{5F02723C-5BC3-4388-A2B8-A0F0391F8FEE}"/>
          </ac:spMkLst>
        </pc:spChg>
        <pc:spChg chg="mod">
          <ac:chgData name="Sarah Potter" userId="2ec115f6-b8ba-4dee-8e9d-71d8a1b6603d" providerId="ADAL" clId="{CBE6496E-142F-47E0-A930-84727ABCDCF2}" dt="2022-12-17T11:24:07.996" v="699" actId="20577"/>
          <ac:spMkLst>
            <pc:docMk/>
            <pc:sldMk cId="304397075" sldId="471"/>
            <ac:spMk id="12" creationId="{47A7FCC2-40CD-43D1-827A-682B106E1D56}"/>
          </ac:spMkLst>
        </pc:spChg>
      </pc:sldChg>
      <pc:sldChg chg="del">
        <pc:chgData name="Sarah Potter" userId="2ec115f6-b8ba-4dee-8e9d-71d8a1b6603d" providerId="ADAL" clId="{CBE6496E-142F-47E0-A930-84727ABCDCF2}" dt="2022-12-17T12:07:18.628" v="2263" actId="2696"/>
        <pc:sldMkLst>
          <pc:docMk/>
          <pc:sldMk cId="3853045556" sldId="473"/>
        </pc:sldMkLst>
      </pc:sldChg>
      <pc:sldChg chg="del">
        <pc:chgData name="Sarah Potter" userId="2ec115f6-b8ba-4dee-8e9d-71d8a1b6603d" providerId="ADAL" clId="{CBE6496E-142F-47E0-A930-84727ABCDCF2}" dt="2022-12-17T11:25:42.248" v="792" actId="2696"/>
        <pc:sldMkLst>
          <pc:docMk/>
          <pc:sldMk cId="3207595992" sldId="490"/>
        </pc:sldMkLst>
      </pc:sldChg>
      <pc:sldChg chg="del">
        <pc:chgData name="Sarah Potter" userId="2ec115f6-b8ba-4dee-8e9d-71d8a1b6603d" providerId="ADAL" clId="{CBE6496E-142F-47E0-A930-84727ABCDCF2}" dt="2022-12-17T11:37:38.689" v="1052" actId="2696"/>
        <pc:sldMkLst>
          <pc:docMk/>
          <pc:sldMk cId="678543498" sldId="491"/>
        </pc:sldMkLst>
      </pc:sldChg>
      <pc:sldChg chg="addSp delSp modSp mod ord">
        <pc:chgData name="Sarah Potter" userId="2ec115f6-b8ba-4dee-8e9d-71d8a1b6603d" providerId="ADAL" clId="{CBE6496E-142F-47E0-A930-84727ABCDCF2}" dt="2022-12-17T11:41:48.478" v="1386" actId="1076"/>
        <pc:sldMkLst>
          <pc:docMk/>
          <pc:sldMk cId="2964057579" sldId="492"/>
        </pc:sldMkLst>
        <pc:spChg chg="mod">
          <ac:chgData name="Sarah Potter" userId="2ec115f6-b8ba-4dee-8e9d-71d8a1b6603d" providerId="ADAL" clId="{CBE6496E-142F-47E0-A930-84727ABCDCF2}" dt="2022-12-17T11:38:06.542" v="1064" actId="20577"/>
          <ac:spMkLst>
            <pc:docMk/>
            <pc:sldMk cId="2964057579" sldId="492"/>
            <ac:spMk id="2" creationId="{B8BA8EB6-81CC-5B65-8956-AE9B114F1F07}"/>
          </ac:spMkLst>
        </pc:spChg>
        <pc:spChg chg="mod">
          <ac:chgData name="Sarah Potter" userId="2ec115f6-b8ba-4dee-8e9d-71d8a1b6603d" providerId="ADAL" clId="{CBE6496E-142F-47E0-A930-84727ABCDCF2}" dt="2022-12-17T11:41:44.510" v="1385" actId="2711"/>
          <ac:spMkLst>
            <pc:docMk/>
            <pc:sldMk cId="2964057579" sldId="492"/>
            <ac:spMk id="8" creationId="{0B56163A-6F79-5DD9-DEC5-9535AFAFCB0A}"/>
          </ac:spMkLst>
        </pc:spChg>
        <pc:spChg chg="add mod">
          <ac:chgData name="Sarah Potter" userId="2ec115f6-b8ba-4dee-8e9d-71d8a1b6603d" providerId="ADAL" clId="{CBE6496E-142F-47E0-A930-84727ABCDCF2}" dt="2022-12-17T11:41:48.478" v="1386" actId="1076"/>
          <ac:spMkLst>
            <pc:docMk/>
            <pc:sldMk cId="2964057579" sldId="492"/>
            <ac:spMk id="9" creationId="{FDB74E65-EE91-A016-8518-1FF8F5C9B3F1}"/>
          </ac:spMkLst>
        </pc:spChg>
        <pc:picChg chg="add mod">
          <ac:chgData name="Sarah Potter" userId="2ec115f6-b8ba-4dee-8e9d-71d8a1b6603d" providerId="ADAL" clId="{CBE6496E-142F-47E0-A930-84727ABCDCF2}" dt="2022-12-17T11:37:58.924" v="1061" actId="14100"/>
          <ac:picMkLst>
            <pc:docMk/>
            <pc:sldMk cId="2964057579" sldId="492"/>
            <ac:picMk id="3" creationId="{CE799E9D-A045-E4A7-A068-9337C5C70C96}"/>
          </ac:picMkLst>
        </pc:picChg>
        <pc:picChg chg="add mod">
          <ac:chgData name="Sarah Potter" userId="2ec115f6-b8ba-4dee-8e9d-71d8a1b6603d" providerId="ADAL" clId="{CBE6496E-142F-47E0-A930-84727ABCDCF2}" dt="2022-12-17T11:38:03.920" v="1063" actId="1076"/>
          <ac:picMkLst>
            <pc:docMk/>
            <pc:sldMk cId="2964057579" sldId="492"/>
            <ac:picMk id="4" creationId="{B4720AD5-B2F7-6FC6-A2BB-595291E69E3C}"/>
          </ac:picMkLst>
        </pc:picChg>
        <pc:picChg chg="del">
          <ac:chgData name="Sarah Potter" userId="2ec115f6-b8ba-4dee-8e9d-71d8a1b6603d" providerId="ADAL" clId="{CBE6496E-142F-47E0-A930-84727ABCDCF2}" dt="2022-12-17T11:37:42.488" v="1055" actId="478"/>
          <ac:picMkLst>
            <pc:docMk/>
            <pc:sldMk cId="2964057579" sldId="492"/>
            <ac:picMk id="5" creationId="{B78E22EF-24BB-114E-1944-805FB8B05685}"/>
          </ac:picMkLst>
        </pc:picChg>
        <pc:picChg chg="del">
          <ac:chgData name="Sarah Potter" userId="2ec115f6-b8ba-4dee-8e9d-71d8a1b6603d" providerId="ADAL" clId="{CBE6496E-142F-47E0-A930-84727ABCDCF2}" dt="2022-12-17T11:37:44.292" v="1056" actId="478"/>
          <ac:picMkLst>
            <pc:docMk/>
            <pc:sldMk cId="2964057579" sldId="492"/>
            <ac:picMk id="6" creationId="{5927B6DC-B3AF-14A1-5B25-16181E03F146}"/>
          </ac:picMkLst>
        </pc:picChg>
        <pc:picChg chg="del">
          <ac:chgData name="Sarah Potter" userId="2ec115f6-b8ba-4dee-8e9d-71d8a1b6603d" providerId="ADAL" clId="{CBE6496E-142F-47E0-A930-84727ABCDCF2}" dt="2022-12-17T11:37:46.190" v="1057" actId="478"/>
          <ac:picMkLst>
            <pc:docMk/>
            <pc:sldMk cId="2964057579" sldId="492"/>
            <ac:picMk id="7" creationId="{02294BD8-EDD0-908E-2855-529FA3028511}"/>
          </ac:picMkLst>
        </pc:picChg>
      </pc:sldChg>
      <pc:sldChg chg="ord">
        <pc:chgData name="Sarah Potter" userId="2ec115f6-b8ba-4dee-8e9d-71d8a1b6603d" providerId="ADAL" clId="{CBE6496E-142F-47E0-A930-84727ABCDCF2}" dt="2022-12-17T11:48:08.384" v="1576"/>
        <pc:sldMkLst>
          <pc:docMk/>
          <pc:sldMk cId="1331751415" sldId="494"/>
        </pc:sldMkLst>
      </pc:sldChg>
      <pc:sldChg chg="del">
        <pc:chgData name="Sarah Potter" userId="2ec115f6-b8ba-4dee-8e9d-71d8a1b6603d" providerId="ADAL" clId="{CBE6496E-142F-47E0-A930-84727ABCDCF2}" dt="2022-12-17T11:55:03.682" v="1803" actId="2696"/>
        <pc:sldMkLst>
          <pc:docMk/>
          <pc:sldMk cId="1273187391" sldId="495"/>
        </pc:sldMkLst>
      </pc:sldChg>
      <pc:sldChg chg="ord">
        <pc:chgData name="Sarah Potter" userId="2ec115f6-b8ba-4dee-8e9d-71d8a1b6603d" providerId="ADAL" clId="{CBE6496E-142F-47E0-A930-84727ABCDCF2}" dt="2022-12-17T12:03:53.516" v="2078"/>
        <pc:sldMkLst>
          <pc:docMk/>
          <pc:sldMk cId="2562547095" sldId="550"/>
        </pc:sldMkLst>
      </pc:sldChg>
      <pc:sldChg chg="addSp delSp modSp mod ord">
        <pc:chgData name="Sarah Potter" userId="2ec115f6-b8ba-4dee-8e9d-71d8a1b6603d" providerId="ADAL" clId="{CBE6496E-142F-47E0-A930-84727ABCDCF2}" dt="2022-12-17T11:37:30.684" v="1051" actId="1076"/>
        <pc:sldMkLst>
          <pc:docMk/>
          <pc:sldMk cId="1602579796" sldId="557"/>
        </pc:sldMkLst>
        <pc:spChg chg="mod">
          <ac:chgData name="Sarah Potter" userId="2ec115f6-b8ba-4dee-8e9d-71d8a1b6603d" providerId="ADAL" clId="{CBE6496E-142F-47E0-A930-84727ABCDCF2}" dt="2022-12-17T11:37:07.229" v="1026" actId="20577"/>
          <ac:spMkLst>
            <pc:docMk/>
            <pc:sldMk cId="1602579796" sldId="557"/>
            <ac:spMk id="2" creationId="{5441FF78-F751-45AC-A226-981787AAFA73}"/>
          </ac:spMkLst>
        </pc:spChg>
        <pc:spChg chg="mod">
          <ac:chgData name="Sarah Potter" userId="2ec115f6-b8ba-4dee-8e9d-71d8a1b6603d" providerId="ADAL" clId="{CBE6496E-142F-47E0-A930-84727ABCDCF2}" dt="2022-12-17T11:37:13.703" v="1046" actId="20577"/>
          <ac:spMkLst>
            <pc:docMk/>
            <pc:sldMk cId="1602579796" sldId="557"/>
            <ac:spMk id="3" creationId="{F258719A-97F4-4D5C-907F-4050F3621F8E}"/>
          </ac:spMkLst>
        </pc:spChg>
        <pc:picChg chg="del">
          <ac:chgData name="Sarah Potter" userId="2ec115f6-b8ba-4dee-8e9d-71d8a1b6603d" providerId="ADAL" clId="{CBE6496E-142F-47E0-A930-84727ABCDCF2}" dt="2022-12-17T11:37:02.496" v="1017" actId="478"/>
          <ac:picMkLst>
            <pc:docMk/>
            <pc:sldMk cId="1602579796" sldId="557"/>
            <ac:picMk id="5" creationId="{4E5B898B-30F4-4E86-D8C5-F0C11F9CFC48}"/>
          </ac:picMkLst>
        </pc:picChg>
        <pc:picChg chg="add mod">
          <ac:chgData name="Sarah Potter" userId="2ec115f6-b8ba-4dee-8e9d-71d8a1b6603d" providerId="ADAL" clId="{CBE6496E-142F-47E0-A930-84727ABCDCF2}" dt="2022-12-17T11:37:30.684" v="1051" actId="1076"/>
          <ac:picMkLst>
            <pc:docMk/>
            <pc:sldMk cId="1602579796" sldId="557"/>
            <ac:picMk id="6" creationId="{6A01DC15-79AF-C369-72D8-268A2B39A99C}"/>
          </ac:picMkLst>
        </pc:picChg>
      </pc:sldChg>
      <pc:sldChg chg="delSp modSp mod ord">
        <pc:chgData name="Sarah Potter" userId="2ec115f6-b8ba-4dee-8e9d-71d8a1b6603d" providerId="ADAL" clId="{CBE6496E-142F-47E0-A930-84727ABCDCF2}" dt="2022-12-17T11:36:15.166" v="1012" actId="1076"/>
        <pc:sldMkLst>
          <pc:docMk/>
          <pc:sldMk cId="2095929961" sldId="665"/>
        </pc:sldMkLst>
        <pc:spChg chg="mod">
          <ac:chgData name="Sarah Potter" userId="2ec115f6-b8ba-4dee-8e9d-71d8a1b6603d" providerId="ADAL" clId="{CBE6496E-142F-47E0-A930-84727ABCDCF2}" dt="2022-12-17T11:36:04.778" v="1009" actId="1076"/>
          <ac:spMkLst>
            <pc:docMk/>
            <pc:sldMk cId="2095929961" sldId="665"/>
            <ac:spMk id="2" creationId="{50D890CF-CE1B-F0E7-D1CC-204CE834CB67}"/>
          </ac:spMkLst>
        </pc:spChg>
        <pc:spChg chg="mod">
          <ac:chgData name="Sarah Potter" userId="2ec115f6-b8ba-4dee-8e9d-71d8a1b6603d" providerId="ADAL" clId="{CBE6496E-142F-47E0-A930-84727ABCDCF2}" dt="2022-12-17T11:30:40.654" v="844" actId="20577"/>
          <ac:spMkLst>
            <pc:docMk/>
            <pc:sldMk cId="2095929961" sldId="665"/>
            <ac:spMk id="3" creationId="{4331CAE5-7B88-4712-8D0F-931B5C64CDF6}"/>
          </ac:spMkLst>
        </pc:spChg>
        <pc:spChg chg="mod">
          <ac:chgData name="Sarah Potter" userId="2ec115f6-b8ba-4dee-8e9d-71d8a1b6603d" providerId="ADAL" clId="{CBE6496E-142F-47E0-A930-84727ABCDCF2}" dt="2022-12-17T11:31:09.613" v="881" actId="20577"/>
          <ac:spMkLst>
            <pc:docMk/>
            <pc:sldMk cId="2095929961" sldId="665"/>
            <ac:spMk id="4" creationId="{6D00A3C2-ACCD-4C3B-ACAB-F4C67E2D580B}"/>
          </ac:spMkLst>
        </pc:spChg>
        <pc:spChg chg="mod">
          <ac:chgData name="Sarah Potter" userId="2ec115f6-b8ba-4dee-8e9d-71d8a1b6603d" providerId="ADAL" clId="{CBE6496E-142F-47E0-A930-84727ABCDCF2}" dt="2022-12-17T11:35:05.188" v="977" actId="1076"/>
          <ac:spMkLst>
            <pc:docMk/>
            <pc:sldMk cId="2095929961" sldId="665"/>
            <ac:spMk id="9" creationId="{5B3BF21A-44DB-4B89-B909-035AFBD0E661}"/>
          </ac:spMkLst>
        </pc:spChg>
        <pc:spChg chg="mod">
          <ac:chgData name="Sarah Potter" userId="2ec115f6-b8ba-4dee-8e9d-71d8a1b6603d" providerId="ADAL" clId="{CBE6496E-142F-47E0-A930-84727ABCDCF2}" dt="2022-12-17T11:34:59.018" v="970" actId="1076"/>
          <ac:spMkLst>
            <pc:docMk/>
            <pc:sldMk cId="2095929961" sldId="665"/>
            <ac:spMk id="10" creationId="{26CC6667-BA7C-4EA9-AEB5-F03AEB9EE4CB}"/>
          </ac:spMkLst>
        </pc:spChg>
        <pc:spChg chg="mod">
          <ac:chgData name="Sarah Potter" userId="2ec115f6-b8ba-4dee-8e9d-71d8a1b6603d" providerId="ADAL" clId="{CBE6496E-142F-47E0-A930-84727ABCDCF2}" dt="2022-12-17T11:36:10.787" v="1011" actId="1076"/>
          <ac:spMkLst>
            <pc:docMk/>
            <pc:sldMk cId="2095929961" sldId="665"/>
            <ac:spMk id="11" creationId="{6A006B42-EE86-421E-8E15-4E6216AFEDB7}"/>
          </ac:spMkLst>
        </pc:spChg>
        <pc:spChg chg="mod">
          <ac:chgData name="Sarah Potter" userId="2ec115f6-b8ba-4dee-8e9d-71d8a1b6603d" providerId="ADAL" clId="{CBE6496E-142F-47E0-A930-84727ABCDCF2}" dt="2022-12-17T11:35:34.457" v="994" actId="20577"/>
          <ac:spMkLst>
            <pc:docMk/>
            <pc:sldMk cId="2095929961" sldId="665"/>
            <ac:spMk id="12" creationId="{8EECCCC9-C2E0-4DAC-993F-C9A6312E88A9}"/>
          </ac:spMkLst>
        </pc:spChg>
        <pc:spChg chg="mod">
          <ac:chgData name="Sarah Potter" userId="2ec115f6-b8ba-4dee-8e9d-71d8a1b6603d" providerId="ADAL" clId="{CBE6496E-142F-47E0-A930-84727ABCDCF2}" dt="2022-12-17T11:35:50.893" v="1006" actId="1076"/>
          <ac:spMkLst>
            <pc:docMk/>
            <pc:sldMk cId="2095929961" sldId="665"/>
            <ac:spMk id="13" creationId="{12A345C2-B552-448F-B8F7-DB727BA23805}"/>
          </ac:spMkLst>
        </pc:spChg>
        <pc:spChg chg="mod">
          <ac:chgData name="Sarah Potter" userId="2ec115f6-b8ba-4dee-8e9d-71d8a1b6603d" providerId="ADAL" clId="{CBE6496E-142F-47E0-A930-84727ABCDCF2}" dt="2022-12-17T11:35:54.217" v="1007" actId="1076"/>
          <ac:spMkLst>
            <pc:docMk/>
            <pc:sldMk cId="2095929961" sldId="665"/>
            <ac:spMk id="14" creationId="{5232F344-9848-4FAE-B79C-B07D308B58FB}"/>
          </ac:spMkLst>
        </pc:spChg>
        <pc:spChg chg="mod">
          <ac:chgData name="Sarah Potter" userId="2ec115f6-b8ba-4dee-8e9d-71d8a1b6603d" providerId="ADAL" clId="{CBE6496E-142F-47E0-A930-84727ABCDCF2}" dt="2022-12-17T11:35:16.590" v="990" actId="1076"/>
          <ac:spMkLst>
            <pc:docMk/>
            <pc:sldMk cId="2095929961" sldId="665"/>
            <ac:spMk id="15" creationId="{391355D0-34A4-4EBE-B75A-ADA260B77538}"/>
          </ac:spMkLst>
        </pc:spChg>
        <pc:spChg chg="del">
          <ac:chgData name="Sarah Potter" userId="2ec115f6-b8ba-4dee-8e9d-71d8a1b6603d" providerId="ADAL" clId="{CBE6496E-142F-47E0-A930-84727ABCDCF2}" dt="2022-12-17T11:35:46.550" v="1005" actId="478"/>
          <ac:spMkLst>
            <pc:docMk/>
            <pc:sldMk cId="2095929961" sldId="665"/>
            <ac:spMk id="16" creationId="{D958A0C5-B21D-4F9A-A628-A7F402D56485}"/>
          </ac:spMkLst>
        </pc:spChg>
        <pc:spChg chg="mod">
          <ac:chgData name="Sarah Potter" userId="2ec115f6-b8ba-4dee-8e9d-71d8a1b6603d" providerId="ADAL" clId="{CBE6496E-142F-47E0-A930-84727ABCDCF2}" dt="2022-12-17T11:35:43.896" v="1004" actId="1076"/>
          <ac:spMkLst>
            <pc:docMk/>
            <pc:sldMk cId="2095929961" sldId="665"/>
            <ac:spMk id="17" creationId="{8E50ABCF-559F-4C6B-907B-AD06663A1AFB}"/>
          </ac:spMkLst>
        </pc:spChg>
        <pc:spChg chg="mod">
          <ac:chgData name="Sarah Potter" userId="2ec115f6-b8ba-4dee-8e9d-71d8a1b6603d" providerId="ADAL" clId="{CBE6496E-142F-47E0-A930-84727ABCDCF2}" dt="2022-12-17T11:36:08.613" v="1010" actId="1076"/>
          <ac:spMkLst>
            <pc:docMk/>
            <pc:sldMk cId="2095929961" sldId="665"/>
            <ac:spMk id="18" creationId="{BF818725-1B22-43AC-953C-B55B6B193639}"/>
          </ac:spMkLst>
        </pc:spChg>
        <pc:spChg chg="mod">
          <ac:chgData name="Sarah Potter" userId="2ec115f6-b8ba-4dee-8e9d-71d8a1b6603d" providerId="ADAL" clId="{CBE6496E-142F-47E0-A930-84727ABCDCF2}" dt="2022-12-17T11:34:33.079" v="948" actId="1076"/>
          <ac:spMkLst>
            <pc:docMk/>
            <pc:sldMk cId="2095929961" sldId="665"/>
            <ac:spMk id="19" creationId="{2C853C7C-C49E-4740-B2BD-E749AC0A21A5}"/>
          </ac:spMkLst>
        </pc:spChg>
        <pc:spChg chg="mod">
          <ac:chgData name="Sarah Potter" userId="2ec115f6-b8ba-4dee-8e9d-71d8a1b6603d" providerId="ADAL" clId="{CBE6496E-142F-47E0-A930-84727ABCDCF2}" dt="2022-12-17T11:36:15.166" v="1012" actId="1076"/>
          <ac:spMkLst>
            <pc:docMk/>
            <pc:sldMk cId="2095929961" sldId="665"/>
            <ac:spMk id="20" creationId="{007AD95D-5EA1-4283-8FCF-2DBF473753BC}"/>
          </ac:spMkLst>
        </pc:spChg>
        <pc:spChg chg="mod">
          <ac:chgData name="Sarah Potter" userId="2ec115f6-b8ba-4dee-8e9d-71d8a1b6603d" providerId="ADAL" clId="{CBE6496E-142F-47E0-A930-84727ABCDCF2}" dt="2022-12-17T11:35:08.543" v="983" actId="20577"/>
          <ac:spMkLst>
            <pc:docMk/>
            <pc:sldMk cId="2095929961" sldId="665"/>
            <ac:spMk id="21" creationId="{A7D32E60-89F3-4813-A58E-A35E40C9D2B0}"/>
          </ac:spMkLst>
        </pc:spChg>
        <pc:spChg chg="mod">
          <ac:chgData name="Sarah Potter" userId="2ec115f6-b8ba-4dee-8e9d-71d8a1b6603d" providerId="ADAL" clId="{CBE6496E-142F-47E0-A930-84727ABCDCF2}" dt="2022-12-17T11:35:59.960" v="1008" actId="1076"/>
          <ac:spMkLst>
            <pc:docMk/>
            <pc:sldMk cId="2095929961" sldId="665"/>
            <ac:spMk id="22" creationId="{2233D5B0-73B8-425F-AE8A-B0379D236130}"/>
          </ac:spMkLst>
        </pc:spChg>
      </pc:sldChg>
      <pc:sldChg chg="del">
        <pc:chgData name="Sarah Potter" userId="2ec115f6-b8ba-4dee-8e9d-71d8a1b6603d" providerId="ADAL" clId="{CBE6496E-142F-47E0-A930-84727ABCDCF2}" dt="2022-12-17T11:48:05.663" v="1574" actId="2696"/>
        <pc:sldMkLst>
          <pc:docMk/>
          <pc:sldMk cId="2042611285" sldId="666"/>
        </pc:sldMkLst>
      </pc:sldChg>
      <pc:sldChg chg="del">
        <pc:chgData name="Sarah Potter" userId="2ec115f6-b8ba-4dee-8e9d-71d8a1b6603d" providerId="ADAL" clId="{CBE6496E-142F-47E0-A930-84727ABCDCF2}" dt="2022-12-17T11:55:22.909" v="1808" actId="2696"/>
        <pc:sldMkLst>
          <pc:docMk/>
          <pc:sldMk cId="1658901952" sldId="667"/>
        </pc:sldMkLst>
      </pc:sldChg>
      <pc:sldChg chg="modSp mod ord">
        <pc:chgData name="Sarah Potter" userId="2ec115f6-b8ba-4dee-8e9d-71d8a1b6603d" providerId="ADAL" clId="{CBE6496E-142F-47E0-A930-84727ABCDCF2}" dt="2022-12-17T12:03:49.678" v="2076" actId="1076"/>
        <pc:sldMkLst>
          <pc:docMk/>
          <pc:sldMk cId="3471877256" sldId="674"/>
        </pc:sldMkLst>
        <pc:spChg chg="mod">
          <ac:chgData name="Sarah Potter" userId="2ec115f6-b8ba-4dee-8e9d-71d8a1b6603d" providerId="ADAL" clId="{CBE6496E-142F-47E0-A930-84727ABCDCF2}" dt="2022-12-17T12:03:49.678" v="2076" actId="1076"/>
          <ac:spMkLst>
            <pc:docMk/>
            <pc:sldMk cId="3471877256" sldId="674"/>
            <ac:spMk id="3" creationId="{4331CAE5-7B88-4712-8D0F-931B5C64CDF6}"/>
          </ac:spMkLst>
        </pc:spChg>
        <pc:spChg chg="mod">
          <ac:chgData name="Sarah Potter" userId="2ec115f6-b8ba-4dee-8e9d-71d8a1b6603d" providerId="ADAL" clId="{CBE6496E-142F-47E0-A930-84727ABCDCF2}" dt="2022-12-17T12:03:42.145" v="2072" actId="1076"/>
          <ac:spMkLst>
            <pc:docMk/>
            <pc:sldMk cId="3471877256" sldId="674"/>
            <ac:spMk id="4" creationId="{6D00A3C2-ACCD-4C3B-ACAB-F4C67E2D580B}"/>
          </ac:spMkLst>
        </pc:spChg>
      </pc:sldChg>
      <pc:sldChg chg="addSp delSp modSp mod ord">
        <pc:chgData name="Sarah Potter" userId="2ec115f6-b8ba-4dee-8e9d-71d8a1b6603d" providerId="ADAL" clId="{CBE6496E-142F-47E0-A930-84727ABCDCF2}" dt="2022-12-17T11:50:42.821" v="1644" actId="20577"/>
        <pc:sldMkLst>
          <pc:docMk/>
          <pc:sldMk cId="1601580967" sldId="675"/>
        </pc:sldMkLst>
        <pc:spChg chg="mod">
          <ac:chgData name="Sarah Potter" userId="2ec115f6-b8ba-4dee-8e9d-71d8a1b6603d" providerId="ADAL" clId="{CBE6496E-142F-47E0-A930-84727ABCDCF2}" dt="2022-12-17T11:50:23.670" v="1603" actId="20577"/>
          <ac:spMkLst>
            <pc:docMk/>
            <pc:sldMk cId="1601580967" sldId="675"/>
            <ac:spMk id="2" creationId="{5441FF78-F751-45AC-A226-981787AAFA73}"/>
          </ac:spMkLst>
        </pc:spChg>
        <pc:spChg chg="mod">
          <ac:chgData name="Sarah Potter" userId="2ec115f6-b8ba-4dee-8e9d-71d8a1b6603d" providerId="ADAL" clId="{CBE6496E-142F-47E0-A930-84727ABCDCF2}" dt="2022-12-17T11:50:42.821" v="1644" actId="20577"/>
          <ac:spMkLst>
            <pc:docMk/>
            <pc:sldMk cId="1601580967" sldId="675"/>
            <ac:spMk id="3" creationId="{F258719A-97F4-4D5C-907F-4050F3621F8E}"/>
          </ac:spMkLst>
        </pc:spChg>
        <pc:picChg chg="del">
          <ac:chgData name="Sarah Potter" userId="2ec115f6-b8ba-4dee-8e9d-71d8a1b6603d" providerId="ADAL" clId="{CBE6496E-142F-47E0-A930-84727ABCDCF2}" dt="2022-12-17T11:50:25.649" v="1604" actId="478"/>
          <ac:picMkLst>
            <pc:docMk/>
            <pc:sldMk cId="1601580967" sldId="675"/>
            <ac:picMk id="5" creationId="{4E5B898B-30F4-4E86-D8C5-F0C11F9CFC48}"/>
          </ac:picMkLst>
        </pc:picChg>
        <pc:picChg chg="add mod">
          <ac:chgData name="Sarah Potter" userId="2ec115f6-b8ba-4dee-8e9d-71d8a1b6603d" providerId="ADAL" clId="{CBE6496E-142F-47E0-A930-84727ABCDCF2}" dt="2022-12-17T11:50:31.993" v="1608" actId="1076"/>
          <ac:picMkLst>
            <pc:docMk/>
            <pc:sldMk cId="1601580967" sldId="675"/>
            <ac:picMk id="6" creationId="{FD30ECB7-2544-CE5B-F4F7-7AA09B799865}"/>
          </ac:picMkLst>
        </pc:picChg>
      </pc:sldChg>
      <pc:sldChg chg="del">
        <pc:chgData name="Sarah Potter" userId="2ec115f6-b8ba-4dee-8e9d-71d8a1b6603d" providerId="ADAL" clId="{CBE6496E-142F-47E0-A930-84727ABCDCF2}" dt="2022-12-17T11:55:03.682" v="1803" actId="2696"/>
        <pc:sldMkLst>
          <pc:docMk/>
          <pc:sldMk cId="3451361827" sldId="676"/>
        </pc:sldMkLst>
      </pc:sldChg>
      <pc:sldChg chg="addSp delSp modSp mod ord">
        <pc:chgData name="Sarah Potter" userId="2ec115f6-b8ba-4dee-8e9d-71d8a1b6603d" providerId="ADAL" clId="{CBE6496E-142F-47E0-A930-84727ABCDCF2}" dt="2022-12-17T11:56:27.797" v="1853" actId="1076"/>
        <pc:sldMkLst>
          <pc:docMk/>
          <pc:sldMk cId="859463515" sldId="677"/>
        </pc:sldMkLst>
        <pc:spChg chg="mod">
          <ac:chgData name="Sarah Potter" userId="2ec115f6-b8ba-4dee-8e9d-71d8a1b6603d" providerId="ADAL" clId="{CBE6496E-142F-47E0-A930-84727ABCDCF2}" dt="2022-12-17T11:55:51.913" v="1825" actId="20577"/>
          <ac:spMkLst>
            <pc:docMk/>
            <pc:sldMk cId="859463515" sldId="677"/>
            <ac:spMk id="2" creationId="{5441FF78-F751-45AC-A226-981787AAFA73}"/>
          </ac:spMkLst>
        </pc:spChg>
        <pc:spChg chg="mod">
          <ac:chgData name="Sarah Potter" userId="2ec115f6-b8ba-4dee-8e9d-71d8a1b6603d" providerId="ADAL" clId="{CBE6496E-142F-47E0-A930-84727ABCDCF2}" dt="2022-12-17T11:56:01.128" v="1849" actId="20577"/>
          <ac:spMkLst>
            <pc:docMk/>
            <pc:sldMk cId="859463515" sldId="677"/>
            <ac:spMk id="3" creationId="{F258719A-97F4-4D5C-907F-4050F3621F8E}"/>
          </ac:spMkLst>
        </pc:spChg>
        <pc:picChg chg="del mod">
          <ac:chgData name="Sarah Potter" userId="2ec115f6-b8ba-4dee-8e9d-71d8a1b6603d" providerId="ADAL" clId="{CBE6496E-142F-47E0-A930-84727ABCDCF2}" dt="2022-12-17T11:55:54.559" v="1827" actId="478"/>
          <ac:picMkLst>
            <pc:docMk/>
            <pc:sldMk cId="859463515" sldId="677"/>
            <ac:picMk id="5" creationId="{4E5B898B-30F4-4E86-D8C5-F0C11F9CFC48}"/>
          </ac:picMkLst>
        </pc:picChg>
        <pc:picChg chg="add mod">
          <ac:chgData name="Sarah Potter" userId="2ec115f6-b8ba-4dee-8e9d-71d8a1b6603d" providerId="ADAL" clId="{CBE6496E-142F-47E0-A930-84727ABCDCF2}" dt="2022-12-17T11:56:27.797" v="1853" actId="1076"/>
          <ac:picMkLst>
            <pc:docMk/>
            <pc:sldMk cId="859463515" sldId="677"/>
            <ac:picMk id="6" creationId="{4376D911-0F59-1461-5C70-942D19AA9CE8}"/>
          </ac:picMkLst>
        </pc:picChg>
      </pc:sldChg>
      <pc:sldChg chg="addSp delSp modSp mod ord">
        <pc:chgData name="Sarah Potter" userId="2ec115f6-b8ba-4dee-8e9d-71d8a1b6603d" providerId="ADAL" clId="{CBE6496E-142F-47E0-A930-84727ABCDCF2}" dt="2022-12-17T11:58:03.276" v="1933" actId="207"/>
        <pc:sldMkLst>
          <pc:docMk/>
          <pc:sldMk cId="3248769496" sldId="678"/>
        </pc:sldMkLst>
        <pc:spChg chg="mod">
          <ac:chgData name="Sarah Potter" userId="2ec115f6-b8ba-4dee-8e9d-71d8a1b6603d" providerId="ADAL" clId="{CBE6496E-142F-47E0-A930-84727ABCDCF2}" dt="2022-12-17T11:56:44.944" v="1859" actId="20577"/>
          <ac:spMkLst>
            <pc:docMk/>
            <pc:sldMk cId="3248769496" sldId="678"/>
            <ac:spMk id="3" creationId="{7320F03C-0919-CE86-73B1-2C3A73F211AA}"/>
          </ac:spMkLst>
        </pc:spChg>
        <pc:spChg chg="mod">
          <ac:chgData name="Sarah Potter" userId="2ec115f6-b8ba-4dee-8e9d-71d8a1b6603d" providerId="ADAL" clId="{CBE6496E-142F-47E0-A930-84727ABCDCF2}" dt="2022-12-17T11:57:49.292" v="1908" actId="1076"/>
          <ac:spMkLst>
            <pc:docMk/>
            <pc:sldMk cId="3248769496" sldId="678"/>
            <ac:spMk id="6" creationId="{B30D797D-28DF-B3AC-71F8-E52D7B03FC12}"/>
          </ac:spMkLst>
        </pc:spChg>
        <pc:spChg chg="add mod">
          <ac:chgData name="Sarah Potter" userId="2ec115f6-b8ba-4dee-8e9d-71d8a1b6603d" providerId="ADAL" clId="{CBE6496E-142F-47E0-A930-84727ABCDCF2}" dt="2022-12-17T11:58:03.276" v="1933" actId="207"/>
          <ac:spMkLst>
            <pc:docMk/>
            <pc:sldMk cId="3248769496" sldId="678"/>
            <ac:spMk id="9" creationId="{66E12BCA-F2DF-E606-140E-C383263B426A}"/>
          </ac:spMkLst>
        </pc:spChg>
        <pc:picChg chg="add mod">
          <ac:chgData name="Sarah Potter" userId="2ec115f6-b8ba-4dee-8e9d-71d8a1b6603d" providerId="ADAL" clId="{CBE6496E-142F-47E0-A930-84727ABCDCF2}" dt="2022-12-17T11:56:58.903" v="1864" actId="14100"/>
          <ac:picMkLst>
            <pc:docMk/>
            <pc:sldMk cId="3248769496" sldId="678"/>
            <ac:picMk id="2" creationId="{11DFEA51-A97E-7DF2-3C6D-8B7599EC8644}"/>
          </ac:picMkLst>
        </pc:picChg>
        <pc:picChg chg="del">
          <ac:chgData name="Sarah Potter" userId="2ec115f6-b8ba-4dee-8e9d-71d8a1b6603d" providerId="ADAL" clId="{CBE6496E-142F-47E0-A930-84727ABCDCF2}" dt="2022-12-17T11:56:37.527" v="1856" actId="478"/>
          <ac:picMkLst>
            <pc:docMk/>
            <pc:sldMk cId="3248769496" sldId="678"/>
            <ac:picMk id="4" creationId="{039304F5-7C22-4189-1459-E78E0588304D}"/>
          </ac:picMkLst>
        </pc:picChg>
        <pc:picChg chg="del">
          <ac:chgData name="Sarah Potter" userId="2ec115f6-b8ba-4dee-8e9d-71d8a1b6603d" providerId="ADAL" clId="{CBE6496E-142F-47E0-A930-84727ABCDCF2}" dt="2022-12-17T11:56:47.005" v="1860" actId="478"/>
          <ac:picMkLst>
            <pc:docMk/>
            <pc:sldMk cId="3248769496" sldId="678"/>
            <ac:picMk id="5" creationId="{C8B4C1BE-E3DF-9D46-6D7C-03F3B85FED3E}"/>
          </ac:picMkLst>
        </pc:picChg>
        <pc:picChg chg="add mod">
          <ac:chgData name="Sarah Potter" userId="2ec115f6-b8ba-4dee-8e9d-71d8a1b6603d" providerId="ADAL" clId="{CBE6496E-142F-47E0-A930-84727ABCDCF2}" dt="2022-12-17T11:57:03.075" v="1866" actId="1076"/>
          <ac:picMkLst>
            <pc:docMk/>
            <pc:sldMk cId="3248769496" sldId="678"/>
            <ac:picMk id="7" creationId="{B75345F9-4E73-2095-9AEC-039754B9B03A}"/>
          </ac:picMkLst>
        </pc:picChg>
        <pc:picChg chg="del">
          <ac:chgData name="Sarah Potter" userId="2ec115f6-b8ba-4dee-8e9d-71d8a1b6603d" providerId="ADAL" clId="{CBE6496E-142F-47E0-A930-84727ABCDCF2}" dt="2022-12-17T11:56:49.242" v="1861" actId="478"/>
          <ac:picMkLst>
            <pc:docMk/>
            <pc:sldMk cId="3248769496" sldId="678"/>
            <ac:picMk id="8" creationId="{1810F6BF-39D0-8200-B4B3-77D1D211F122}"/>
          </ac:picMkLst>
        </pc:picChg>
      </pc:sldChg>
      <pc:sldChg chg="del">
        <pc:chgData name="Sarah Potter" userId="2ec115f6-b8ba-4dee-8e9d-71d8a1b6603d" providerId="ADAL" clId="{CBE6496E-142F-47E0-A930-84727ABCDCF2}" dt="2022-12-17T12:02:24.049" v="2060" actId="2696"/>
        <pc:sldMkLst>
          <pc:docMk/>
          <pc:sldMk cId="3275687429" sldId="679"/>
        </pc:sldMkLst>
      </pc:sldChg>
      <pc:sldChg chg="addSp delSp modSp mod ord">
        <pc:chgData name="Sarah Potter" userId="2ec115f6-b8ba-4dee-8e9d-71d8a1b6603d" providerId="ADAL" clId="{CBE6496E-142F-47E0-A930-84727ABCDCF2}" dt="2022-12-17T12:07:01.123" v="2257" actId="1076"/>
        <pc:sldMkLst>
          <pc:docMk/>
          <pc:sldMk cId="149814173" sldId="680"/>
        </pc:sldMkLst>
        <pc:spChg chg="mod">
          <ac:chgData name="Sarah Potter" userId="2ec115f6-b8ba-4dee-8e9d-71d8a1b6603d" providerId="ADAL" clId="{CBE6496E-142F-47E0-A930-84727ABCDCF2}" dt="2022-12-17T12:06:03.399" v="2121" actId="20577"/>
          <ac:spMkLst>
            <pc:docMk/>
            <pc:sldMk cId="149814173" sldId="680"/>
            <ac:spMk id="4" creationId="{839B9498-C9CA-F91A-3BDC-B3C239EA628E}"/>
          </ac:spMkLst>
        </pc:spChg>
        <pc:spChg chg="add mod">
          <ac:chgData name="Sarah Potter" userId="2ec115f6-b8ba-4dee-8e9d-71d8a1b6603d" providerId="ADAL" clId="{CBE6496E-142F-47E0-A930-84727ABCDCF2}" dt="2022-12-17T12:07:01.123" v="2257" actId="1076"/>
          <ac:spMkLst>
            <pc:docMk/>
            <pc:sldMk cId="149814173" sldId="680"/>
            <ac:spMk id="6" creationId="{073461E7-A4F9-308C-4597-DEBF22809A60}"/>
          </ac:spMkLst>
        </pc:spChg>
        <pc:picChg chg="add mod">
          <ac:chgData name="Sarah Potter" userId="2ec115f6-b8ba-4dee-8e9d-71d8a1b6603d" providerId="ADAL" clId="{CBE6496E-142F-47E0-A930-84727ABCDCF2}" dt="2022-12-17T12:05:56.480" v="2116" actId="1076"/>
          <ac:picMkLst>
            <pc:docMk/>
            <pc:sldMk cId="149814173" sldId="680"/>
            <ac:picMk id="2" creationId="{DD519504-AB67-BF8B-3A1D-3FE72CE9DC61}"/>
          </ac:picMkLst>
        </pc:picChg>
        <pc:picChg chg="add mod">
          <ac:chgData name="Sarah Potter" userId="2ec115f6-b8ba-4dee-8e9d-71d8a1b6603d" providerId="ADAL" clId="{CBE6496E-142F-47E0-A930-84727ABCDCF2}" dt="2022-12-17T12:06:00.012" v="2118" actId="1076"/>
          <ac:picMkLst>
            <pc:docMk/>
            <pc:sldMk cId="149814173" sldId="680"/>
            <ac:picMk id="5" creationId="{ED6C1333-CF97-E481-820C-41A0E41C6993}"/>
          </ac:picMkLst>
        </pc:picChg>
        <pc:picChg chg="del">
          <ac:chgData name="Sarah Potter" userId="2ec115f6-b8ba-4dee-8e9d-71d8a1b6603d" providerId="ADAL" clId="{CBE6496E-142F-47E0-A930-84727ABCDCF2}" dt="2022-12-17T12:05:38.709" v="2109" actId="478"/>
          <ac:picMkLst>
            <pc:docMk/>
            <pc:sldMk cId="149814173" sldId="680"/>
            <ac:picMk id="8" creationId="{7ABBC3D7-D73E-8D76-855F-6FEC60C8B12F}"/>
          </ac:picMkLst>
        </pc:picChg>
        <pc:picChg chg="del">
          <ac:chgData name="Sarah Potter" userId="2ec115f6-b8ba-4dee-8e9d-71d8a1b6603d" providerId="ADAL" clId="{CBE6496E-142F-47E0-A930-84727ABCDCF2}" dt="2022-12-17T12:05:41.200" v="2110" actId="478"/>
          <ac:picMkLst>
            <pc:docMk/>
            <pc:sldMk cId="149814173" sldId="680"/>
            <ac:picMk id="9" creationId="{D14FF1E6-8FF0-69BE-8E84-4608EE2F35D3}"/>
          </ac:picMkLst>
        </pc:picChg>
        <pc:picChg chg="del">
          <ac:chgData name="Sarah Potter" userId="2ec115f6-b8ba-4dee-8e9d-71d8a1b6603d" providerId="ADAL" clId="{CBE6496E-142F-47E0-A930-84727ABCDCF2}" dt="2022-12-17T12:05:43.321" v="2111" actId="478"/>
          <ac:picMkLst>
            <pc:docMk/>
            <pc:sldMk cId="149814173" sldId="680"/>
            <ac:picMk id="11" creationId="{6D43FBC9-39D4-577D-50B5-DB39E768CA36}"/>
          </ac:picMkLst>
        </pc:picChg>
        <pc:picChg chg="del">
          <ac:chgData name="Sarah Potter" userId="2ec115f6-b8ba-4dee-8e9d-71d8a1b6603d" providerId="ADAL" clId="{CBE6496E-142F-47E0-A930-84727ABCDCF2}" dt="2022-12-17T12:05:45.179" v="2112" actId="478"/>
          <ac:picMkLst>
            <pc:docMk/>
            <pc:sldMk cId="149814173" sldId="680"/>
            <ac:picMk id="12" creationId="{6ED3BE59-82A9-8F2B-DEA1-5DB6120730F1}"/>
          </ac:picMkLst>
        </pc:picChg>
      </pc:sldChg>
      <pc:sldChg chg="del">
        <pc:chgData name="Sarah Potter" userId="2ec115f6-b8ba-4dee-8e9d-71d8a1b6603d" providerId="ADAL" clId="{CBE6496E-142F-47E0-A930-84727ABCDCF2}" dt="2022-12-17T12:07:18.628" v="2263" actId="2696"/>
        <pc:sldMkLst>
          <pc:docMk/>
          <pc:sldMk cId="2539539432" sldId="681"/>
        </pc:sldMkLst>
      </pc:sldChg>
      <pc:sldChg chg="addSp delSp modSp mod ord">
        <pc:chgData name="Sarah Potter" userId="2ec115f6-b8ba-4dee-8e9d-71d8a1b6603d" providerId="ADAL" clId="{CBE6496E-142F-47E0-A930-84727ABCDCF2}" dt="2022-12-17T12:05:00.073" v="2106" actId="1076"/>
        <pc:sldMkLst>
          <pc:docMk/>
          <pc:sldMk cId="2639399274" sldId="682"/>
        </pc:sldMkLst>
        <pc:spChg chg="mod">
          <ac:chgData name="Sarah Potter" userId="2ec115f6-b8ba-4dee-8e9d-71d8a1b6603d" providerId="ADAL" clId="{CBE6496E-142F-47E0-A930-84727ABCDCF2}" dt="2022-12-17T12:04:47.380" v="2092" actId="20577"/>
          <ac:spMkLst>
            <pc:docMk/>
            <pc:sldMk cId="2639399274" sldId="682"/>
            <ac:spMk id="2" creationId="{5441FF78-F751-45AC-A226-981787AAFA73}"/>
          </ac:spMkLst>
        </pc:spChg>
        <pc:spChg chg="mod">
          <ac:chgData name="Sarah Potter" userId="2ec115f6-b8ba-4dee-8e9d-71d8a1b6603d" providerId="ADAL" clId="{CBE6496E-142F-47E0-A930-84727ABCDCF2}" dt="2022-12-17T12:04:57.135" v="2105" actId="20577"/>
          <ac:spMkLst>
            <pc:docMk/>
            <pc:sldMk cId="2639399274" sldId="682"/>
            <ac:spMk id="3" creationId="{F258719A-97F4-4D5C-907F-4050F3621F8E}"/>
          </ac:spMkLst>
        </pc:spChg>
        <pc:picChg chg="add mod">
          <ac:chgData name="Sarah Potter" userId="2ec115f6-b8ba-4dee-8e9d-71d8a1b6603d" providerId="ADAL" clId="{CBE6496E-142F-47E0-A930-84727ABCDCF2}" dt="2022-12-17T12:05:00.073" v="2106" actId="1076"/>
          <ac:picMkLst>
            <pc:docMk/>
            <pc:sldMk cId="2639399274" sldId="682"/>
            <ac:picMk id="5" creationId="{27B4AE32-339D-267B-5472-B7AE012F16A9}"/>
          </ac:picMkLst>
        </pc:picChg>
        <pc:picChg chg="del">
          <ac:chgData name="Sarah Potter" userId="2ec115f6-b8ba-4dee-8e9d-71d8a1b6603d" providerId="ADAL" clId="{CBE6496E-142F-47E0-A930-84727ABCDCF2}" dt="2022-12-17T12:04:41.403" v="2081" actId="478"/>
          <ac:picMkLst>
            <pc:docMk/>
            <pc:sldMk cId="2639399274" sldId="682"/>
            <ac:picMk id="6" creationId="{36607714-5ECD-35BD-CEA9-C85521BD4398}"/>
          </ac:picMkLst>
        </pc:picChg>
      </pc:sldChg>
      <pc:sldChg chg="new del">
        <pc:chgData name="Sarah Potter" userId="2ec115f6-b8ba-4dee-8e9d-71d8a1b6603d" providerId="ADAL" clId="{CBE6496E-142F-47E0-A930-84727ABCDCF2}" dt="2022-12-17T12:07:18.628" v="2263" actId="2696"/>
        <pc:sldMkLst>
          <pc:docMk/>
          <pc:sldMk cId="3014850418" sldId="683"/>
        </pc:sldMkLst>
      </pc:sldChg>
      <pc:sldChg chg="modSp mod">
        <pc:chgData name="Sarah Potter" userId="2ec115f6-b8ba-4dee-8e9d-71d8a1b6603d" providerId="ADAL" clId="{CBE6496E-142F-47E0-A930-84727ABCDCF2}" dt="2022-12-17T11:44:35.739" v="1510" actId="1076"/>
        <pc:sldMkLst>
          <pc:docMk/>
          <pc:sldMk cId="581881472" sldId="684"/>
        </pc:sldMkLst>
        <pc:spChg chg="mod">
          <ac:chgData name="Sarah Potter" userId="2ec115f6-b8ba-4dee-8e9d-71d8a1b6603d" providerId="ADAL" clId="{CBE6496E-142F-47E0-A930-84727ABCDCF2}" dt="2022-12-17T11:41:58.403" v="1389" actId="20577"/>
          <ac:spMkLst>
            <pc:docMk/>
            <pc:sldMk cId="581881472" sldId="684"/>
            <ac:spMk id="2" creationId="{B8BA8EB6-81CC-5B65-8956-AE9B114F1F07}"/>
          </ac:spMkLst>
        </pc:spChg>
        <pc:spChg chg="mod">
          <ac:chgData name="Sarah Potter" userId="2ec115f6-b8ba-4dee-8e9d-71d8a1b6603d" providerId="ADAL" clId="{CBE6496E-142F-47E0-A930-84727ABCDCF2}" dt="2022-12-17T11:44:28.806" v="1484" actId="20577"/>
          <ac:spMkLst>
            <pc:docMk/>
            <pc:sldMk cId="581881472" sldId="684"/>
            <ac:spMk id="8" creationId="{0B56163A-6F79-5DD9-DEC5-9535AFAFCB0A}"/>
          </ac:spMkLst>
        </pc:spChg>
        <pc:spChg chg="mod">
          <ac:chgData name="Sarah Potter" userId="2ec115f6-b8ba-4dee-8e9d-71d8a1b6603d" providerId="ADAL" clId="{CBE6496E-142F-47E0-A930-84727ABCDCF2}" dt="2022-12-17T11:44:35.739" v="1510" actId="1076"/>
          <ac:spMkLst>
            <pc:docMk/>
            <pc:sldMk cId="581881472" sldId="684"/>
            <ac:spMk id="9" creationId="{FDB74E65-EE91-A016-8518-1FF8F5C9B3F1}"/>
          </ac:spMkLst>
        </pc:spChg>
      </pc:sldChg>
      <pc:sldChg chg="addSp delSp modSp mod">
        <pc:chgData name="Sarah Potter" userId="2ec115f6-b8ba-4dee-8e9d-71d8a1b6603d" providerId="ADAL" clId="{CBE6496E-142F-47E0-A930-84727ABCDCF2}" dt="2022-12-17T11:45:21.962" v="1569" actId="20577"/>
        <pc:sldMkLst>
          <pc:docMk/>
          <pc:sldMk cId="4194206803" sldId="685"/>
        </pc:sldMkLst>
        <pc:spChg chg="mod">
          <ac:chgData name="Sarah Potter" userId="2ec115f6-b8ba-4dee-8e9d-71d8a1b6603d" providerId="ADAL" clId="{CBE6496E-142F-47E0-A930-84727ABCDCF2}" dt="2022-12-17T11:44:45.415" v="1515" actId="20577"/>
          <ac:spMkLst>
            <pc:docMk/>
            <pc:sldMk cId="4194206803" sldId="685"/>
            <ac:spMk id="2" creationId="{B8BA8EB6-81CC-5B65-8956-AE9B114F1F07}"/>
          </ac:spMkLst>
        </pc:spChg>
        <pc:spChg chg="add mod">
          <ac:chgData name="Sarah Potter" userId="2ec115f6-b8ba-4dee-8e9d-71d8a1b6603d" providerId="ADAL" clId="{CBE6496E-142F-47E0-A930-84727ABCDCF2}" dt="2022-12-17T11:45:21.962" v="1569" actId="20577"/>
          <ac:spMkLst>
            <pc:docMk/>
            <pc:sldMk cId="4194206803" sldId="685"/>
            <ac:spMk id="5" creationId="{44DBF6B5-E5F2-1510-08B4-F38C28FA4C22}"/>
          </ac:spMkLst>
        </pc:spChg>
        <pc:spChg chg="del">
          <ac:chgData name="Sarah Potter" userId="2ec115f6-b8ba-4dee-8e9d-71d8a1b6603d" providerId="ADAL" clId="{CBE6496E-142F-47E0-A930-84727ABCDCF2}" dt="2022-12-17T11:44:49.933" v="1516" actId="478"/>
          <ac:spMkLst>
            <pc:docMk/>
            <pc:sldMk cId="4194206803" sldId="685"/>
            <ac:spMk id="9" creationId="{FDB74E65-EE91-A016-8518-1FF8F5C9B3F1}"/>
          </ac:spMkLst>
        </pc:spChg>
      </pc:sldChg>
      <pc:sldChg chg="delSp modSp mod">
        <pc:chgData name="Sarah Potter" userId="2ec115f6-b8ba-4dee-8e9d-71d8a1b6603d" providerId="ADAL" clId="{CBE6496E-142F-47E0-A930-84727ABCDCF2}" dt="2022-12-17T11:53:47.949" v="1802" actId="478"/>
        <pc:sldMkLst>
          <pc:docMk/>
          <pc:sldMk cId="3758185763" sldId="687"/>
        </pc:sldMkLst>
        <pc:spChg chg="del">
          <ac:chgData name="Sarah Potter" userId="2ec115f6-b8ba-4dee-8e9d-71d8a1b6603d" providerId="ADAL" clId="{CBE6496E-142F-47E0-A930-84727ABCDCF2}" dt="2022-12-17T11:53:47.949" v="1802" actId="478"/>
          <ac:spMkLst>
            <pc:docMk/>
            <pc:sldMk cId="3758185763" sldId="687"/>
            <ac:spMk id="3" creationId="{035E357B-2DC9-45D6-89EC-A7C03B83CC69}"/>
          </ac:spMkLst>
        </pc:spChg>
        <pc:spChg chg="mod">
          <ac:chgData name="Sarah Potter" userId="2ec115f6-b8ba-4dee-8e9d-71d8a1b6603d" providerId="ADAL" clId="{CBE6496E-142F-47E0-A930-84727ABCDCF2}" dt="2022-12-17T11:53:45.425" v="1801" actId="1076"/>
          <ac:spMkLst>
            <pc:docMk/>
            <pc:sldMk cId="3758185763" sldId="687"/>
            <ac:spMk id="4" creationId="{839B9498-C9CA-F91A-3BDC-B3C239EA628E}"/>
          </ac:spMkLst>
        </pc:spChg>
      </pc:sldChg>
      <pc:sldChg chg="addSp delSp modSp mod">
        <pc:chgData name="Sarah Potter" userId="2ec115f6-b8ba-4dee-8e9d-71d8a1b6603d" providerId="ADAL" clId="{CBE6496E-142F-47E0-A930-84727ABCDCF2}" dt="2022-12-17T12:00:08.489" v="2059" actId="20577"/>
        <pc:sldMkLst>
          <pc:docMk/>
          <pc:sldMk cId="2790437715" sldId="689"/>
        </pc:sldMkLst>
        <pc:spChg chg="mod">
          <ac:chgData name="Sarah Potter" userId="2ec115f6-b8ba-4dee-8e9d-71d8a1b6603d" providerId="ADAL" clId="{CBE6496E-142F-47E0-A930-84727ABCDCF2}" dt="2022-12-17T11:58:15.101" v="1936" actId="20577"/>
          <ac:spMkLst>
            <pc:docMk/>
            <pc:sldMk cId="2790437715" sldId="689"/>
            <ac:spMk id="3" creationId="{7320F03C-0919-CE86-73B1-2C3A73F211AA}"/>
          </ac:spMkLst>
        </pc:spChg>
        <pc:spChg chg="add mod">
          <ac:chgData name="Sarah Potter" userId="2ec115f6-b8ba-4dee-8e9d-71d8a1b6603d" providerId="ADAL" clId="{CBE6496E-142F-47E0-A930-84727ABCDCF2}" dt="2022-12-17T11:59:16.583" v="2023" actId="20577"/>
          <ac:spMkLst>
            <pc:docMk/>
            <pc:sldMk cId="2790437715" sldId="689"/>
            <ac:spMk id="4" creationId="{29D345D2-38E1-B1E4-419E-E10841026C8E}"/>
          </ac:spMkLst>
        </pc:spChg>
        <pc:spChg chg="add mod">
          <ac:chgData name="Sarah Potter" userId="2ec115f6-b8ba-4dee-8e9d-71d8a1b6603d" providerId="ADAL" clId="{CBE6496E-142F-47E0-A930-84727ABCDCF2}" dt="2022-12-17T12:00:08.489" v="2059" actId="20577"/>
          <ac:spMkLst>
            <pc:docMk/>
            <pc:sldMk cId="2790437715" sldId="689"/>
            <ac:spMk id="5" creationId="{CD9241EA-3EE3-9096-C5CA-B9B86CFD0D2A}"/>
          </ac:spMkLst>
        </pc:spChg>
        <pc:spChg chg="mod">
          <ac:chgData name="Sarah Potter" userId="2ec115f6-b8ba-4dee-8e9d-71d8a1b6603d" providerId="ADAL" clId="{CBE6496E-142F-47E0-A930-84727ABCDCF2}" dt="2022-12-17T11:59:22.398" v="2027" actId="20577"/>
          <ac:spMkLst>
            <pc:docMk/>
            <pc:sldMk cId="2790437715" sldId="689"/>
            <ac:spMk id="6" creationId="{B30D797D-28DF-B3AC-71F8-E52D7B03FC12}"/>
          </ac:spMkLst>
        </pc:spChg>
        <pc:spChg chg="del">
          <ac:chgData name="Sarah Potter" userId="2ec115f6-b8ba-4dee-8e9d-71d8a1b6603d" providerId="ADAL" clId="{CBE6496E-142F-47E0-A930-84727ABCDCF2}" dt="2022-12-17T11:58:19.494" v="1937" actId="478"/>
          <ac:spMkLst>
            <pc:docMk/>
            <pc:sldMk cId="2790437715" sldId="689"/>
            <ac:spMk id="9" creationId="{66E12BCA-F2DF-E606-140E-C383263B426A}"/>
          </ac:spMkLst>
        </pc:spChg>
      </pc:sldChg>
      <pc:sldChg chg="modSp mod">
        <pc:chgData name="Sarah Potter" userId="2ec115f6-b8ba-4dee-8e9d-71d8a1b6603d" providerId="ADAL" clId="{CBE6496E-142F-47E0-A930-84727ABCDCF2}" dt="2022-12-17T12:07:12.173" v="2262" actId="20577"/>
        <pc:sldMkLst>
          <pc:docMk/>
          <pc:sldMk cId="2037454566" sldId="690"/>
        </pc:sldMkLst>
        <pc:spChg chg="mod">
          <ac:chgData name="Sarah Potter" userId="2ec115f6-b8ba-4dee-8e9d-71d8a1b6603d" providerId="ADAL" clId="{CBE6496E-142F-47E0-A930-84727ABCDCF2}" dt="2022-12-17T12:07:12.173" v="2262" actId="20577"/>
          <ac:spMkLst>
            <pc:docMk/>
            <pc:sldMk cId="2037454566" sldId="690"/>
            <ac:spMk id="4" creationId="{839B9498-C9CA-F91A-3BDC-B3C239EA62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A917B-1D12-4F3E-97F7-E7F395AE93C8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18CF-4957-4AB8-A6F2-76789B352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7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505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6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73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09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57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10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02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9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64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10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0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3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7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February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3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B061-6881-4B62-A169-FF52D7B59464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51998-9BF2-4B91-BAFF-4466216C2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12E37-27D6-4705-B866-EC997EC3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89" y="231899"/>
            <a:ext cx="10259622" cy="6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0CD2-56FB-4F5D-B85E-688582D1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/>
              <a:t>departed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6643-F786-49B4-9762-BF81CA23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881275"/>
            <a:ext cx="11887200" cy="2928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300" b="0" i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Something that’s departed is gone or happened in the distant past.</a:t>
            </a:r>
            <a:br>
              <a:rPr lang="en-GB" sz="2800">
                <a:solidFill>
                  <a:schemeClr val="tx1"/>
                </a:solidFill>
                <a:latin typeface="Bradley Hand ITC" panose="03070402050302030203" pitchFamily="66" charset="0"/>
              </a:rPr>
            </a:br>
            <a:endParaRPr lang="en-GB" sz="360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BD2F-2B99-4DAF-8F79-132C50600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17351"/>
            <a:ext cx="1326081" cy="133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3CB4B-B8D3-4AE5-A69E-332DBA41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317350"/>
            <a:ext cx="1326081" cy="13320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032E5E-2C61-4965-B90B-0FEB1395975F}"/>
              </a:ext>
            </a:extLst>
          </p:cNvPr>
          <p:cNvSpPr txBox="1">
            <a:spLocks/>
          </p:cNvSpPr>
          <p:nvPr/>
        </p:nvSpPr>
        <p:spPr>
          <a:xfrm>
            <a:off x="550862" y="5539025"/>
            <a:ext cx="3030537" cy="769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gone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02723C-5BC3-4388-A2B8-A0F0391F8FEE}"/>
              </a:ext>
            </a:extLst>
          </p:cNvPr>
          <p:cNvSpPr txBox="1">
            <a:spLocks/>
          </p:cNvSpPr>
          <p:nvPr/>
        </p:nvSpPr>
        <p:spPr>
          <a:xfrm>
            <a:off x="4214971" y="4058108"/>
            <a:ext cx="3030537" cy="769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lost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A7FCC2-40CD-43D1-827A-682B106E1D56}"/>
              </a:ext>
            </a:extLst>
          </p:cNvPr>
          <p:cNvSpPr txBox="1">
            <a:spLocks/>
          </p:cNvSpPr>
          <p:nvPr/>
        </p:nvSpPr>
        <p:spPr>
          <a:xfrm>
            <a:off x="8763001" y="5354966"/>
            <a:ext cx="2878137" cy="88604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dead</a:t>
            </a:r>
          </a:p>
        </p:txBody>
      </p:sp>
    </p:spTree>
    <p:extLst>
      <p:ext uri="{BB962C8B-B14F-4D97-AF65-F5344CB8AC3E}">
        <p14:creationId xmlns:p14="http://schemas.microsoft.com/office/powerpoint/2010/main" val="30439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  <a:latin typeface="Franklin Gothic Demi" panose="020B0703020102020204" pitchFamily="34" charset="0"/>
              </a:rPr>
              <a:t>Teach 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9" y="1628800"/>
            <a:ext cx="695814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5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D28A-35B8-4135-807A-529EA60F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latin typeface="Bradley Hand ITC" panose="03070402050302030203" pitchFamily="66" charset="0"/>
              </a:rPr>
              <a:t>Definition match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3CA90-0B98-4C07-BC0E-3718BC72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17487"/>
            <a:ext cx="2449286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28C711-E9CD-4351-ABF0-974DB51DA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988" y="217487"/>
            <a:ext cx="2449286" cy="1371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6469BF-ED37-4978-94D3-D8B402285E9C}"/>
              </a:ext>
            </a:extLst>
          </p:cNvPr>
          <p:cNvSpPr txBox="1">
            <a:spLocks/>
          </p:cNvSpPr>
          <p:nvPr/>
        </p:nvSpPr>
        <p:spPr>
          <a:xfrm>
            <a:off x="5537982" y="2171700"/>
            <a:ext cx="610315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AE7C3-5512-9FA8-C10D-C9CF909FF7C7}"/>
              </a:ext>
            </a:extLst>
          </p:cNvPr>
          <p:cNvSpPr txBox="1">
            <a:spLocks/>
          </p:cNvSpPr>
          <p:nvPr/>
        </p:nvSpPr>
        <p:spPr>
          <a:xfrm>
            <a:off x="260131" y="2308179"/>
            <a:ext cx="5835869" cy="4262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600"/>
              <a:t>dappled</a:t>
            </a:r>
          </a:p>
          <a:p>
            <a:pPr marL="0" indent="0" algn="ctr">
              <a:buNone/>
            </a:pPr>
            <a:r>
              <a:rPr lang="en-GB" sz="660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en-GB" sz="6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nsignificant</a:t>
            </a: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GB" sz="6600">
                <a:solidFill>
                  <a:prstClr val="black"/>
                </a:solidFill>
                <a:latin typeface="Calibri"/>
              </a:rPr>
              <a:t>perplexed</a:t>
            </a:r>
          </a:p>
          <a:p>
            <a:pPr marL="0" indent="0" algn="ctr">
              <a:buNone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8E177F-473C-3C47-C1D1-D12AD9D60189}"/>
              </a:ext>
            </a:extLst>
          </p:cNvPr>
          <p:cNvSpPr txBox="1">
            <a:spLocks/>
          </p:cNvSpPr>
          <p:nvPr/>
        </p:nvSpPr>
        <p:spPr>
          <a:xfrm>
            <a:off x="5746531" y="2321268"/>
            <a:ext cx="5835869" cy="4262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600"/>
              <a:t>absent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600"/>
              <a:t>rasp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600"/>
              <a:t>surged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600"/>
              <a:t>departed</a:t>
            </a:r>
          </a:p>
        </p:txBody>
      </p:sp>
    </p:spTree>
    <p:extLst>
      <p:ext uri="{BB962C8B-B14F-4D97-AF65-F5344CB8AC3E}">
        <p14:creationId xmlns:p14="http://schemas.microsoft.com/office/powerpoint/2010/main" val="377633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C819B2-AF48-4233-ABFB-9879FBC4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65956"/>
            <a:ext cx="2266270" cy="150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EB273-0663-495C-987C-14A4B940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417" y="165956"/>
            <a:ext cx="2266270" cy="15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9B428-D8A9-4E16-9845-5ACB8A70BA41}"/>
              </a:ext>
            </a:extLst>
          </p:cNvPr>
          <p:cNvSpPr txBox="1"/>
          <p:nvPr/>
        </p:nvSpPr>
        <p:spPr>
          <a:xfrm>
            <a:off x="3038622" y="450166"/>
            <a:ext cx="617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1B41E-96BB-4073-8461-EB182864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86" y="2111769"/>
            <a:ext cx="2562225" cy="178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9508B9-133A-49A7-A76B-B53188FADAC1}"/>
              </a:ext>
            </a:extLst>
          </p:cNvPr>
          <p:cNvSpPr txBox="1"/>
          <p:nvPr/>
        </p:nvSpPr>
        <p:spPr>
          <a:xfrm>
            <a:off x="3964745" y="2664635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Teacher modelled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DEE26-82EC-43DA-82E7-42644B77F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622" y="4220212"/>
            <a:ext cx="2619375" cy="1743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651CB0-31D2-4468-B948-0C40ADFC61CE}"/>
              </a:ext>
            </a:extLst>
          </p:cNvPr>
          <p:cNvSpPr txBox="1"/>
          <p:nvPr/>
        </p:nvSpPr>
        <p:spPr>
          <a:xfrm>
            <a:off x="6096000" y="4754028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Shared reading</a:t>
            </a:r>
          </a:p>
        </p:txBody>
      </p:sp>
    </p:spTree>
    <p:extLst>
      <p:ext uri="{BB962C8B-B14F-4D97-AF65-F5344CB8AC3E}">
        <p14:creationId xmlns:p14="http://schemas.microsoft.com/office/powerpoint/2010/main" val="21936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109B-FEE9-4A1F-A516-089B5570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49584"/>
          </a:xfrm>
        </p:spPr>
        <p:txBody>
          <a:bodyPr>
            <a:noAutofit/>
          </a:bodyPr>
          <a:lstStyle/>
          <a:p>
            <a:r>
              <a:rPr lang="en-GB" sz="5400">
                <a:latin typeface="Bradley Hand ITC" panose="03070402050302030203" pitchFamily="66" charset="0"/>
              </a:rPr>
              <a:t>Can you find and highlight the tier 2 words in your text?</a:t>
            </a:r>
          </a:p>
        </p:txBody>
      </p:sp>
      <p:pic>
        <p:nvPicPr>
          <p:cNvPr id="1026" name="Picture 2" descr="Detective with magnifying glass isolated on white - stock photo | Crushpixel">
            <a:extLst>
              <a:ext uri="{FF2B5EF4-FFF2-40B4-BE49-F238E27FC236}">
                <a16:creationId xmlns:a16="http://schemas.microsoft.com/office/drawing/2014/main" id="{2726E84B-5149-4975-81BA-BA922743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50" y="2416126"/>
            <a:ext cx="5670201" cy="37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7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72FF6-44C1-445D-8D8D-150B863C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14" y="196516"/>
            <a:ext cx="10215312" cy="62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9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95" y="949796"/>
            <a:ext cx="68279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5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CAE5-7B88-4712-8D0F-931B5C64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0" y="1835834"/>
            <a:ext cx="2869809" cy="46792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>
                    <a:alpha val="60000"/>
                  </a:schemeClr>
                </a:solidFill>
              </a:rPr>
              <a:t>dappled</a:t>
            </a:r>
          </a:p>
          <a:p>
            <a:pPr marL="0" indent="0" algn="ctr">
              <a:buNone/>
            </a:pPr>
            <a:r>
              <a:rPr lang="en-GB" sz="4400">
                <a:solidFill>
                  <a:schemeClr val="bg1">
                    <a:alpha val="60000"/>
                  </a:schemeClr>
                </a:solidFill>
              </a:rPr>
              <a:t>insignificant</a:t>
            </a:r>
          </a:p>
          <a:p>
            <a:pPr marL="0" indent="0" algn="ctr">
              <a:buNone/>
            </a:pPr>
            <a:r>
              <a:rPr lang="en-GB" sz="4400">
                <a:solidFill>
                  <a:schemeClr val="bg1">
                    <a:alpha val="60000"/>
                  </a:schemeClr>
                </a:solidFill>
              </a:rPr>
              <a:t>perplexed</a:t>
            </a:r>
          </a:p>
          <a:p>
            <a:pPr marL="0" indent="0" algn="ctr">
              <a:buNone/>
            </a:pPr>
            <a:r>
              <a:rPr lang="en-GB" sz="4400">
                <a:solidFill>
                  <a:schemeClr val="bg1">
                    <a:alpha val="60000"/>
                  </a:schemeClr>
                </a:solidFill>
              </a:rPr>
              <a:t>sill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0A3C2-ACCD-4C3B-ACAB-F4C67E2D580B}"/>
              </a:ext>
            </a:extLst>
          </p:cNvPr>
          <p:cNvSpPr txBox="1">
            <a:spLocks/>
          </p:cNvSpPr>
          <p:nvPr/>
        </p:nvSpPr>
        <p:spPr>
          <a:xfrm>
            <a:off x="8790517" y="1814865"/>
            <a:ext cx="3151285" cy="467926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>
                <a:solidFill>
                  <a:schemeClr val="bg1">
                    <a:alpha val="60000"/>
                  </a:schemeClr>
                </a:solidFill>
              </a:rPr>
              <a:t>absent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>
                <a:solidFill>
                  <a:schemeClr val="bg1">
                    <a:alpha val="60000"/>
                  </a:schemeClr>
                </a:solidFill>
              </a:rPr>
              <a:t>rasp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>
                <a:solidFill>
                  <a:schemeClr val="bg1">
                    <a:alpha val="60000"/>
                  </a:schemeClr>
                </a:solidFill>
              </a:rPr>
              <a:t>surged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>
                <a:solidFill>
                  <a:schemeClr val="bg1">
                    <a:alpha val="60000"/>
                  </a:schemeClr>
                </a:solidFill>
              </a:rPr>
              <a:t>departed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121A9-A7A5-410D-B379-CF6F82D1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5" y="157816"/>
            <a:ext cx="1732670" cy="1305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07C04-F6BF-47C0-87FB-356CE6C69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021" y="208590"/>
            <a:ext cx="1732670" cy="13052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3BF21A-44DB-4B89-B909-035AFBD0E661}"/>
              </a:ext>
            </a:extLst>
          </p:cNvPr>
          <p:cNvSpPr txBox="1">
            <a:spLocks/>
          </p:cNvSpPr>
          <p:nvPr/>
        </p:nvSpPr>
        <p:spPr>
          <a:xfrm>
            <a:off x="6366984" y="3084196"/>
            <a:ext cx="2244786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scrape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CC6667-BA7C-4EA9-AEB5-F03AEB9EE4CB}"/>
              </a:ext>
            </a:extLst>
          </p:cNvPr>
          <p:cNvSpPr txBox="1">
            <a:spLocks/>
          </p:cNvSpPr>
          <p:nvPr/>
        </p:nvSpPr>
        <p:spPr>
          <a:xfrm>
            <a:off x="4413831" y="1075370"/>
            <a:ext cx="1988111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grind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006B42-EE86-421E-8E15-4E6216AFEDB7}"/>
              </a:ext>
            </a:extLst>
          </p:cNvPr>
          <p:cNvSpPr txBox="1">
            <a:spLocks/>
          </p:cNvSpPr>
          <p:nvPr/>
        </p:nvSpPr>
        <p:spPr>
          <a:xfrm>
            <a:off x="3432169" y="3640903"/>
            <a:ext cx="1988111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distracted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ECCCC9-C2E0-4DAC-993F-C9A6312E88A9}"/>
              </a:ext>
            </a:extLst>
          </p:cNvPr>
          <p:cNvSpPr txBox="1">
            <a:spLocks/>
          </p:cNvSpPr>
          <p:nvPr/>
        </p:nvSpPr>
        <p:spPr>
          <a:xfrm>
            <a:off x="3253427" y="5501199"/>
            <a:ext cx="2682180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lost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A345C2-B552-448F-B8F7-DB727BA23805}"/>
              </a:ext>
            </a:extLst>
          </p:cNvPr>
          <p:cNvSpPr txBox="1">
            <a:spLocks/>
          </p:cNvSpPr>
          <p:nvPr/>
        </p:nvSpPr>
        <p:spPr>
          <a:xfrm>
            <a:off x="6538252" y="5985217"/>
            <a:ext cx="1988111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confused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32F344-9848-4FAE-B79C-B07D308B58FB}"/>
              </a:ext>
            </a:extLst>
          </p:cNvPr>
          <p:cNvSpPr txBox="1">
            <a:spLocks/>
          </p:cNvSpPr>
          <p:nvPr/>
        </p:nvSpPr>
        <p:spPr>
          <a:xfrm>
            <a:off x="6478971" y="5236257"/>
            <a:ext cx="2003474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flecked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91355D0-34A4-4EBE-B75A-ADA260B77538}"/>
              </a:ext>
            </a:extLst>
          </p:cNvPr>
          <p:cNvSpPr txBox="1">
            <a:spLocks/>
          </p:cNvSpPr>
          <p:nvPr/>
        </p:nvSpPr>
        <p:spPr>
          <a:xfrm>
            <a:off x="3175494" y="2390120"/>
            <a:ext cx="2244786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rushed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E50ABCF-559F-4C6B-907B-AD06663A1AFB}"/>
              </a:ext>
            </a:extLst>
          </p:cNvPr>
          <p:cNvSpPr txBox="1">
            <a:spLocks/>
          </p:cNvSpPr>
          <p:nvPr/>
        </p:nvSpPr>
        <p:spPr>
          <a:xfrm>
            <a:off x="6237659" y="1743224"/>
            <a:ext cx="2244786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dead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F818725-1B22-43AC-953C-B55B6B193639}"/>
              </a:ext>
            </a:extLst>
          </p:cNvPr>
          <p:cNvSpPr txBox="1">
            <a:spLocks/>
          </p:cNvSpPr>
          <p:nvPr/>
        </p:nvSpPr>
        <p:spPr>
          <a:xfrm>
            <a:off x="3851214" y="2999633"/>
            <a:ext cx="2244786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speckled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853C7C-C49E-4740-B2BD-E749AC0A21A5}"/>
              </a:ext>
            </a:extLst>
          </p:cNvPr>
          <p:cNvSpPr txBox="1">
            <a:spLocks/>
          </p:cNvSpPr>
          <p:nvPr/>
        </p:nvSpPr>
        <p:spPr>
          <a:xfrm>
            <a:off x="6784114" y="810429"/>
            <a:ext cx="1846168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away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AD95D-5EA1-4283-8FCF-2DBF473753BC}"/>
              </a:ext>
            </a:extLst>
          </p:cNvPr>
          <p:cNvSpPr txBox="1">
            <a:spLocks/>
          </p:cNvSpPr>
          <p:nvPr/>
        </p:nvSpPr>
        <p:spPr>
          <a:xfrm>
            <a:off x="3851214" y="4238007"/>
            <a:ext cx="1466435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baffled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7D32E60-89F3-4813-A58E-A35E40C9D2B0}"/>
              </a:ext>
            </a:extLst>
          </p:cNvPr>
          <p:cNvSpPr txBox="1">
            <a:spLocks/>
          </p:cNvSpPr>
          <p:nvPr/>
        </p:nvSpPr>
        <p:spPr>
          <a:xfrm>
            <a:off x="3954975" y="4879277"/>
            <a:ext cx="2244786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gushed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233D5B0-73B8-425F-AE8A-B0379D236130}"/>
              </a:ext>
            </a:extLst>
          </p:cNvPr>
          <p:cNvSpPr txBox="1">
            <a:spLocks/>
          </p:cNvSpPr>
          <p:nvPr/>
        </p:nvSpPr>
        <p:spPr>
          <a:xfrm>
            <a:off x="6070902" y="4269764"/>
            <a:ext cx="2441234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meaningless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0D890CF-CE1B-F0E7-D1CC-204CE834CB67}"/>
              </a:ext>
            </a:extLst>
          </p:cNvPr>
          <p:cNvSpPr txBox="1">
            <a:spLocks/>
          </p:cNvSpPr>
          <p:nvPr/>
        </p:nvSpPr>
        <p:spPr>
          <a:xfrm>
            <a:off x="3175166" y="1697292"/>
            <a:ext cx="2331933" cy="52988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unimportant</a:t>
            </a:r>
          </a:p>
        </p:txBody>
      </p:sp>
    </p:spTree>
    <p:extLst>
      <p:ext uri="{BB962C8B-B14F-4D97-AF65-F5344CB8AC3E}">
        <p14:creationId xmlns:p14="http://schemas.microsoft.com/office/powerpoint/2010/main" val="209592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C819B2-AF48-4233-ABFB-9879FBC4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65956"/>
            <a:ext cx="2266270" cy="150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EB273-0663-495C-987C-14A4B940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417" y="165956"/>
            <a:ext cx="2266270" cy="15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9B428-D8A9-4E16-9845-5ACB8A70BA41}"/>
              </a:ext>
            </a:extLst>
          </p:cNvPr>
          <p:cNvSpPr txBox="1"/>
          <p:nvPr/>
        </p:nvSpPr>
        <p:spPr>
          <a:xfrm>
            <a:off x="3038622" y="450166"/>
            <a:ext cx="617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latin typeface="Bradley Hand ITC" panose="03070402050302030203" pitchFamily="66" charset="0"/>
              </a:rPr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1B41E-96BB-4073-8461-EB182864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86" y="2111769"/>
            <a:ext cx="2562225" cy="178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9508B9-133A-49A7-A76B-B53188FADAC1}"/>
              </a:ext>
            </a:extLst>
          </p:cNvPr>
          <p:cNvSpPr txBox="1"/>
          <p:nvPr/>
        </p:nvSpPr>
        <p:spPr>
          <a:xfrm>
            <a:off x="3964745" y="2664635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Teacher modelled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DEE26-82EC-43DA-82E7-42644B77F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622" y="4220212"/>
            <a:ext cx="2619375" cy="1743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651CB0-31D2-4468-B948-0C40ADFC61CE}"/>
              </a:ext>
            </a:extLst>
          </p:cNvPr>
          <p:cNvSpPr txBox="1"/>
          <p:nvPr/>
        </p:nvSpPr>
        <p:spPr>
          <a:xfrm>
            <a:off x="6096000" y="4754028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Shared reading</a:t>
            </a:r>
          </a:p>
        </p:txBody>
      </p:sp>
    </p:spTree>
    <p:extLst>
      <p:ext uri="{BB962C8B-B14F-4D97-AF65-F5344CB8AC3E}">
        <p14:creationId xmlns:p14="http://schemas.microsoft.com/office/powerpoint/2010/main" val="42890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FF78-F751-45AC-A226-981787AA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>
                <a:latin typeface="Bradley Hand ITC" panose="03070402050302030203" pitchFamily="66" charset="0"/>
              </a:rPr>
              <a:t>Inferring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8719A-97F4-4D5C-907F-4050F3621F8E}"/>
              </a:ext>
            </a:extLst>
          </p:cNvPr>
          <p:cNvSpPr txBox="1"/>
          <p:nvPr/>
        </p:nvSpPr>
        <p:spPr>
          <a:xfrm>
            <a:off x="481262" y="5440362"/>
            <a:ext cx="1149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What is ‘inferring’ and why is it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1DC15-79AF-C369-72D8-268A2B39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855" y="1624869"/>
            <a:ext cx="3716290" cy="30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9A7B-2401-4A22-B1B4-64A7165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342900"/>
            <a:ext cx="11091600" cy="1332000"/>
          </a:xfrm>
        </p:spPr>
        <p:txBody>
          <a:bodyPr/>
          <a:lstStyle/>
          <a:p>
            <a:pPr algn="ctr"/>
            <a:r>
              <a:rPr lang="en-GB"/>
              <a:t>WB 20.2.23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CAE5-7B88-4712-8D0F-931B5C64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89809"/>
            <a:ext cx="6103155" cy="49252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7200"/>
              <a:t>dappled</a:t>
            </a:r>
          </a:p>
          <a:p>
            <a:pPr marL="0" indent="0" algn="ctr">
              <a:buNone/>
            </a:pPr>
            <a:r>
              <a:rPr lang="en-GB" sz="7200"/>
              <a:t>insignificant</a:t>
            </a:r>
          </a:p>
          <a:p>
            <a:pPr marL="0" indent="0" algn="ctr">
              <a:buNone/>
            </a:pPr>
            <a:r>
              <a:rPr lang="en-GB" sz="7200"/>
              <a:t>perplexed</a:t>
            </a:r>
          </a:p>
          <a:p>
            <a:pPr marL="0" indent="0" algn="ctr">
              <a:buNone/>
            </a:pPr>
            <a:r>
              <a:rPr lang="en-GB" sz="7200"/>
              <a:t>sill</a:t>
            </a:r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93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0A3C2-ACCD-4C3B-ACAB-F4C67E2D580B}"/>
              </a:ext>
            </a:extLst>
          </p:cNvPr>
          <p:cNvSpPr txBox="1">
            <a:spLocks/>
          </p:cNvSpPr>
          <p:nvPr/>
        </p:nvSpPr>
        <p:spPr>
          <a:xfrm>
            <a:off x="5109328" y="1672936"/>
            <a:ext cx="6283157" cy="4842164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600"/>
              <a:t>absent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600"/>
              <a:t>rasp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600"/>
              <a:t>surged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600"/>
              <a:t>departed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660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660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660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660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660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660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6600"/>
          </a:p>
        </p:txBody>
      </p:sp>
    </p:spTree>
    <p:extLst>
      <p:ext uri="{BB962C8B-B14F-4D97-AF65-F5344CB8AC3E}">
        <p14:creationId xmlns:p14="http://schemas.microsoft.com/office/powerpoint/2010/main" val="1852897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A8EB6-81CC-5B65-8956-AE9B114F1F07}"/>
              </a:ext>
            </a:extLst>
          </p:cNvPr>
          <p:cNvSpPr txBox="1"/>
          <p:nvPr/>
        </p:nvSpPr>
        <p:spPr>
          <a:xfrm>
            <a:off x="4445391" y="140460"/>
            <a:ext cx="295421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>
                <a:solidFill>
                  <a:prstClr val="black"/>
                </a:solidFill>
                <a:latin typeface="Bradley Hand ITC" panose="03070402050302030203" pitchFamily="66" charset="0"/>
              </a:rPr>
              <a:t>I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do!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6163A-6F79-5DD9-DEC5-9535AFAFCB0A}"/>
              </a:ext>
            </a:extLst>
          </p:cNvPr>
          <p:cNvSpPr txBox="1"/>
          <p:nvPr/>
        </p:nvSpPr>
        <p:spPr>
          <a:xfrm>
            <a:off x="152400" y="1554867"/>
            <a:ext cx="11726077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</a:rPr>
              <a:t>Read paragraphs 1 and 2. The traveller was in a rush. Do you agree? Use evidence from the text to support your answer</a:t>
            </a:r>
            <a:r>
              <a:rPr lang="en-GB" sz="3600">
                <a:solidFill>
                  <a:prstClr val="black"/>
                </a:solidFill>
                <a:latin typeface="OpenDyslexic" panose="00000500000000000000" pitchFamily="50" charset="0"/>
              </a:rPr>
              <a:t>.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99E9D-A045-E4A7-A068-9337C5C7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3" y="140461"/>
            <a:ext cx="1589019" cy="1296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20AD5-B2F7-6FC6-A2BB-595291E6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458" y="140461"/>
            <a:ext cx="1589019" cy="1296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74E65-EE91-A016-8518-1FF8F5C9B3F1}"/>
              </a:ext>
            </a:extLst>
          </p:cNvPr>
          <p:cNvSpPr txBox="1"/>
          <p:nvPr/>
        </p:nvSpPr>
        <p:spPr>
          <a:xfrm>
            <a:off x="232961" y="3548808"/>
            <a:ext cx="11726077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</a:rPr>
              <a:t>I agree that the traveller was in a rush. I think this is true because in the text it says he ‘leapt forward and rapped the door angrily’. This implies that he wanted someone to answer the door.</a:t>
            </a:r>
          </a:p>
        </p:txBody>
      </p:sp>
    </p:spTree>
    <p:extLst>
      <p:ext uri="{BB962C8B-B14F-4D97-AF65-F5344CB8AC3E}">
        <p14:creationId xmlns:p14="http://schemas.microsoft.com/office/powerpoint/2010/main" val="296405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A8EB6-81CC-5B65-8956-AE9B114F1F07}"/>
              </a:ext>
            </a:extLst>
          </p:cNvPr>
          <p:cNvSpPr txBox="1"/>
          <p:nvPr/>
        </p:nvSpPr>
        <p:spPr>
          <a:xfrm>
            <a:off x="4445391" y="140460"/>
            <a:ext cx="295421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>
                <a:solidFill>
                  <a:prstClr val="black"/>
                </a:solidFill>
                <a:latin typeface="Bradley Hand ITC" panose="03070402050302030203" pitchFamily="66" charset="0"/>
              </a:rPr>
              <a:t>We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do!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6163A-6F79-5DD9-DEC5-9535AFAFCB0A}"/>
              </a:ext>
            </a:extLst>
          </p:cNvPr>
          <p:cNvSpPr txBox="1"/>
          <p:nvPr/>
        </p:nvSpPr>
        <p:spPr>
          <a:xfrm>
            <a:off x="152400" y="1554867"/>
            <a:ext cx="11726077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>
                <a:solidFill>
                  <a:prstClr val="black"/>
                </a:solidFill>
                <a:latin typeface="OpenDyslexic" panose="00000500000000000000" pitchFamily="50" charset="0"/>
              </a:rPr>
              <a:t>What does the phrase “with anger in his fist” tell you about how he knocked on the door?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99E9D-A045-E4A7-A068-9337C5C7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3" y="140461"/>
            <a:ext cx="1589019" cy="1296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20AD5-B2F7-6FC6-A2BB-595291E6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458" y="140461"/>
            <a:ext cx="1589019" cy="1296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74E65-EE91-A016-8518-1FF8F5C9B3F1}"/>
              </a:ext>
            </a:extLst>
          </p:cNvPr>
          <p:cNvSpPr txBox="1"/>
          <p:nvPr/>
        </p:nvSpPr>
        <p:spPr>
          <a:xfrm>
            <a:off x="232961" y="3246273"/>
            <a:ext cx="117260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????????????????????????/</a:t>
            </a:r>
          </a:p>
        </p:txBody>
      </p:sp>
    </p:spTree>
    <p:extLst>
      <p:ext uri="{BB962C8B-B14F-4D97-AF65-F5344CB8AC3E}">
        <p14:creationId xmlns:p14="http://schemas.microsoft.com/office/powerpoint/2010/main" val="58188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A8EB6-81CC-5B65-8956-AE9B114F1F07}"/>
              </a:ext>
            </a:extLst>
          </p:cNvPr>
          <p:cNvSpPr txBox="1"/>
          <p:nvPr/>
        </p:nvSpPr>
        <p:spPr>
          <a:xfrm>
            <a:off x="4445391" y="140460"/>
            <a:ext cx="295421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>
                <a:solidFill>
                  <a:prstClr val="black"/>
                </a:solidFill>
                <a:latin typeface="Bradley Hand ITC" panose="03070402050302030203" pitchFamily="66" charset="0"/>
              </a:rPr>
              <a:t>You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do!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6163A-6F79-5DD9-DEC5-9535AFAFCB0A}"/>
              </a:ext>
            </a:extLst>
          </p:cNvPr>
          <p:cNvSpPr txBox="1"/>
          <p:nvPr/>
        </p:nvSpPr>
        <p:spPr>
          <a:xfrm>
            <a:off x="152400" y="1554867"/>
            <a:ext cx="11726077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What does the phrase “with anger in his fist” tell you about how he knocked on the door?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99E9D-A045-E4A7-A068-9337C5C7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3" y="140461"/>
            <a:ext cx="1589019" cy="1296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20AD5-B2F7-6FC6-A2BB-595291E6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458" y="140461"/>
            <a:ext cx="1589019" cy="129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BF6B5-E5F2-1510-08B4-F38C28FA4C22}"/>
              </a:ext>
            </a:extLst>
          </p:cNvPr>
          <p:cNvSpPr txBox="1"/>
          <p:nvPr/>
        </p:nvSpPr>
        <p:spPr>
          <a:xfrm>
            <a:off x="152400" y="3057766"/>
            <a:ext cx="11726077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What does the word “absent” tell you about the listeners answer? </a:t>
            </a:r>
          </a:p>
        </p:txBody>
      </p:sp>
    </p:spTree>
    <p:extLst>
      <p:ext uri="{BB962C8B-B14F-4D97-AF65-F5344CB8AC3E}">
        <p14:creationId xmlns:p14="http://schemas.microsoft.com/office/powerpoint/2010/main" val="4194206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0CFEC-8C93-4B27-BB4D-49F48AB5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05" y="181601"/>
            <a:ext cx="9175189" cy="64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0000"/>
                </a:solidFill>
                <a:latin typeface="Bradley Hand ITC" panose="03070402050302030203" pitchFamily="66" charset="0"/>
              </a:rPr>
              <a:t>Synonym race!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417638"/>
            <a:ext cx="8811284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9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9A7B-2401-4A22-B1B4-64A7165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342900"/>
            <a:ext cx="11091600" cy="1332000"/>
          </a:xfrm>
        </p:spPr>
        <p:txBody>
          <a:bodyPr/>
          <a:lstStyle/>
          <a:p>
            <a:pPr algn="ctr"/>
            <a:r>
              <a:rPr lang="en-GB"/>
              <a:t>WB 20.2.23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CAE5-7B88-4712-8D0F-931B5C64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89809"/>
            <a:ext cx="6103155" cy="49252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7200"/>
              <a:t>dappled</a:t>
            </a:r>
          </a:p>
          <a:p>
            <a:pPr marL="0" indent="0" algn="ctr">
              <a:buNone/>
            </a:pPr>
            <a:r>
              <a:rPr lang="en-GB" sz="7200"/>
              <a:t>insignificant</a:t>
            </a:r>
          </a:p>
          <a:p>
            <a:pPr marL="0" indent="0" algn="ctr">
              <a:buNone/>
            </a:pPr>
            <a:r>
              <a:rPr lang="en-GB" sz="7200"/>
              <a:t>perplexed</a:t>
            </a:r>
          </a:p>
          <a:p>
            <a:pPr marL="0" indent="0" algn="ctr">
              <a:buNone/>
            </a:pPr>
            <a:r>
              <a:rPr lang="en-GB" sz="7200"/>
              <a:t>sill</a:t>
            </a:r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93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0A3C2-ACCD-4C3B-ACAB-F4C67E2D580B}"/>
              </a:ext>
            </a:extLst>
          </p:cNvPr>
          <p:cNvSpPr txBox="1">
            <a:spLocks/>
          </p:cNvSpPr>
          <p:nvPr/>
        </p:nvSpPr>
        <p:spPr>
          <a:xfrm>
            <a:off x="5109328" y="1672936"/>
            <a:ext cx="6283157" cy="4842164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absent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rasp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surged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departed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326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4838-6DDF-4996-BEF3-0A94F553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>
                <a:latin typeface="Bradley Hand ITC" panose="03070402050302030203" pitchFamily="66" charset="0"/>
              </a:rPr>
              <a:t>Echo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0E9A7-F86B-45D2-9F6E-04699D22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69" y="1670856"/>
            <a:ext cx="6371062" cy="47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FF78-F751-45AC-A226-981787AA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>
                <a:latin typeface="Bradley Hand ITC" panose="03070402050302030203" pitchFamily="66" charset="0"/>
              </a:rPr>
              <a:t>Comparing and contrasting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8719A-97F4-4D5C-907F-4050F3621F8E}"/>
              </a:ext>
            </a:extLst>
          </p:cNvPr>
          <p:cNvSpPr txBox="1"/>
          <p:nvPr/>
        </p:nvSpPr>
        <p:spPr>
          <a:xfrm>
            <a:off x="481262" y="5440362"/>
            <a:ext cx="11490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What is ‘</a:t>
            </a:r>
            <a:r>
              <a:rPr lang="en-GB" sz="3600">
                <a:solidFill>
                  <a:prstClr val="black"/>
                </a:solidFill>
                <a:latin typeface="Kristen ITC" panose="03050502040202030202" pitchFamily="66" charset="0"/>
              </a:rPr>
              <a:t>comparing and contrasting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’ and why is it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0ECB7-2544-CE5B-F4F7-7AA09B79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423" y="1686697"/>
            <a:ext cx="6783946" cy="30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0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E357B-2DC9-45D6-89EC-A7C03B83CC69}"/>
              </a:ext>
            </a:extLst>
          </p:cNvPr>
          <p:cNvSpPr txBox="1"/>
          <p:nvPr/>
        </p:nvSpPr>
        <p:spPr>
          <a:xfrm>
            <a:off x="2286000" y="552893"/>
            <a:ext cx="8484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9498-C9CA-F91A-3BDC-B3C239EA628E}"/>
              </a:ext>
            </a:extLst>
          </p:cNvPr>
          <p:cNvSpPr txBox="1"/>
          <p:nvPr/>
        </p:nvSpPr>
        <p:spPr>
          <a:xfrm>
            <a:off x="4600135" y="267285"/>
            <a:ext cx="219808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>
                <a:solidFill>
                  <a:prstClr val="black"/>
                </a:solidFill>
                <a:latin typeface="Bradley Hand ITC" panose="03070402050302030203" pitchFamily="66" charset="0"/>
              </a:rPr>
              <a:t>We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do!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E343C9-13AE-08CE-3C52-1C5B3815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0" y="202559"/>
            <a:ext cx="2502216" cy="1119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B2162-A114-3DE7-3961-509237AE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63" y="202559"/>
            <a:ext cx="2502216" cy="111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B66C35-436C-0588-14F6-DBDF9E8D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3" y="1455658"/>
            <a:ext cx="10689993" cy="1056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82DACE-2A74-AAD0-4420-89A01A0F458E}"/>
              </a:ext>
            </a:extLst>
          </p:cNvPr>
          <p:cNvSpPr txBox="1"/>
          <p:nvPr/>
        </p:nvSpPr>
        <p:spPr>
          <a:xfrm>
            <a:off x="126609" y="2608904"/>
            <a:ext cx="11964871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>
                <a:latin typeface="OpenDyslexic" panose="00000500000000000000" pitchFamily="50" charset="0"/>
              </a:rPr>
              <a:t>Traveller’s attitude at the beginning- (find a sentence to say how he felt when he first arrived)</a:t>
            </a:r>
          </a:p>
          <a:p>
            <a:endParaRPr lang="en-GB">
              <a:latin typeface="OpenDyslexic" panose="00000500000000000000" pitchFamily="50" charset="0"/>
            </a:endParaRPr>
          </a:p>
          <a:p>
            <a:endParaRPr lang="en-GB">
              <a:latin typeface="OpenDyslexic" panose="00000500000000000000" pitchFamily="50" charset="0"/>
            </a:endParaRPr>
          </a:p>
          <a:p>
            <a:r>
              <a:rPr lang="en-GB">
                <a:latin typeface="OpenDyslexic" panose="00000500000000000000" pitchFamily="50" charset="0"/>
              </a:rPr>
              <a:t>After he had knocked on the door he felt… ( find evidence of how he was feeling)</a:t>
            </a:r>
          </a:p>
          <a:p>
            <a:endParaRPr lang="en-GB">
              <a:latin typeface="OpenDyslexic" panose="00000500000000000000" pitchFamily="50" charset="0"/>
            </a:endParaRPr>
          </a:p>
          <a:p>
            <a:endParaRPr lang="en-GB">
              <a:latin typeface="OpenDyslexic" panose="00000500000000000000" pitchFamily="50" charset="0"/>
            </a:endParaRPr>
          </a:p>
          <a:p>
            <a:r>
              <a:rPr lang="en-GB">
                <a:latin typeface="OpenDyslexic" panose="00000500000000000000" pitchFamily="50" charset="0"/>
              </a:rPr>
              <a:t>Traveller’s attitude by the end of the story? ( How had his feelings changed at the end?)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55239-753D-9897-51A0-17B7A42662B3}"/>
              </a:ext>
            </a:extLst>
          </p:cNvPr>
          <p:cNvSpPr txBox="1"/>
          <p:nvPr/>
        </p:nvSpPr>
        <p:spPr>
          <a:xfrm>
            <a:off x="50259" y="4812907"/>
            <a:ext cx="12091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OpenDyslexic" panose="00000500000000000000" pitchFamily="50" charset="0"/>
              </a:rPr>
              <a:t>Answer framework-                  </a:t>
            </a:r>
          </a:p>
          <a:p>
            <a:r>
              <a:rPr lang="en-GB">
                <a:latin typeface="OpenDyslexic" panose="00000500000000000000" pitchFamily="50" charset="0"/>
              </a:rPr>
              <a:t>At first the traveller felt________</a:t>
            </a:r>
          </a:p>
          <a:p>
            <a:endParaRPr lang="en-GB">
              <a:latin typeface="OpenDyslexic" panose="00000500000000000000" pitchFamily="50" charset="0"/>
            </a:endParaRPr>
          </a:p>
          <a:p>
            <a:r>
              <a:rPr lang="en-GB">
                <a:latin typeface="OpenDyslexic" panose="00000500000000000000" pitchFamily="50" charset="0"/>
              </a:rPr>
              <a:t>After he had knocked on the door he was______</a:t>
            </a:r>
          </a:p>
          <a:p>
            <a:endParaRPr lang="en-GB">
              <a:latin typeface="OpenDyslexic" panose="00000500000000000000" pitchFamily="50" charset="0"/>
            </a:endParaRPr>
          </a:p>
          <a:p>
            <a:r>
              <a:rPr lang="en-GB">
                <a:latin typeface="OpenDyslexic" panose="00000500000000000000" pitchFamily="50" charset="0"/>
              </a:rPr>
              <a:t>At the end his attitude changed because he no longer felt____ but now he felt ________. </a:t>
            </a:r>
          </a:p>
        </p:txBody>
      </p:sp>
    </p:spTree>
    <p:extLst>
      <p:ext uri="{BB962C8B-B14F-4D97-AF65-F5344CB8AC3E}">
        <p14:creationId xmlns:p14="http://schemas.microsoft.com/office/powerpoint/2010/main" val="5348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9B9498-C9CA-F91A-3BDC-B3C239EA628E}"/>
              </a:ext>
            </a:extLst>
          </p:cNvPr>
          <p:cNvSpPr txBox="1"/>
          <p:nvPr/>
        </p:nvSpPr>
        <p:spPr>
          <a:xfrm>
            <a:off x="4360985" y="211972"/>
            <a:ext cx="28979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>
                <a:solidFill>
                  <a:prstClr val="black"/>
                </a:solidFill>
                <a:latin typeface="Bradley Hand ITC" panose="03070402050302030203" pitchFamily="66" charset="0"/>
              </a:rPr>
              <a:t>You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do!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E343C9-13AE-08CE-3C52-1C5B3815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0" y="202559"/>
            <a:ext cx="2502216" cy="1119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B2162-A114-3DE7-3961-509237AE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63" y="202559"/>
            <a:ext cx="2502216" cy="111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B66C35-436C-0588-14F6-DBDF9E8D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3" y="1455658"/>
            <a:ext cx="10689993" cy="1056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82DACE-2A74-AAD0-4420-89A01A0F458E}"/>
              </a:ext>
            </a:extLst>
          </p:cNvPr>
          <p:cNvSpPr txBox="1"/>
          <p:nvPr/>
        </p:nvSpPr>
        <p:spPr>
          <a:xfrm>
            <a:off x="126609" y="2608904"/>
            <a:ext cx="11964871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Traveller’s attitude at the beginning- (find a sentence to say how he felt when he first arrived)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After he had knocked on the door he felt… ( find evidence of how he was feeling)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Traveller’s attitude by the end of the story? ( How had his feelings changed at the end?)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55239-753D-9897-51A0-17B7A42662B3}"/>
              </a:ext>
            </a:extLst>
          </p:cNvPr>
          <p:cNvSpPr txBox="1"/>
          <p:nvPr/>
        </p:nvSpPr>
        <p:spPr>
          <a:xfrm>
            <a:off x="50259" y="4812907"/>
            <a:ext cx="12091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Answer framework-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At first the traveller felt________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After he had knocked on the door he was______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At the end his attitude changed because he no longer felt____ but now he felt ________. </a:t>
            </a:r>
          </a:p>
        </p:txBody>
      </p:sp>
    </p:spTree>
    <p:extLst>
      <p:ext uri="{BB962C8B-B14F-4D97-AF65-F5344CB8AC3E}">
        <p14:creationId xmlns:p14="http://schemas.microsoft.com/office/powerpoint/2010/main" val="37581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0CD2-56FB-4F5D-B85E-688582D1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06" y="549275"/>
            <a:ext cx="11091600" cy="1332000"/>
          </a:xfrm>
        </p:spPr>
        <p:txBody>
          <a:bodyPr>
            <a:normAutofit/>
          </a:bodyPr>
          <a:lstStyle/>
          <a:p>
            <a:pPr algn="ctr"/>
            <a:r>
              <a:rPr lang="en-GB" sz="6600"/>
              <a:t>dappled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6643-F786-49B4-9762-BF81CA237C3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550863" y="2107318"/>
            <a:ext cx="11224143" cy="1091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600">
                <a:solidFill>
                  <a:schemeClr val="tx1"/>
                </a:solidFill>
                <a:latin typeface="Bradley Hand ITC" panose="03070402050302030203" pitchFamily="66" charset="0"/>
              </a:rPr>
              <a:t>Marked with spots or rounded patches</a:t>
            </a:r>
            <a:r>
              <a:rPr lang="en-GB" sz="4600" b="0" i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3CB4B-B8D3-4AE5-A69E-332DBA41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317350"/>
            <a:ext cx="1326081" cy="13320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7E5BF8-8734-4B0A-8B2B-2AFCC6A64135}"/>
              </a:ext>
            </a:extLst>
          </p:cNvPr>
          <p:cNvSpPr txBox="1">
            <a:spLocks/>
          </p:cNvSpPr>
          <p:nvPr/>
        </p:nvSpPr>
        <p:spPr>
          <a:xfrm>
            <a:off x="4647665" y="3623116"/>
            <a:ext cx="3030537" cy="7697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speckled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D54155-01EC-88C9-4DE9-CECFAF840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17351"/>
            <a:ext cx="1326081" cy="133200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369AA9-1580-F3ED-5F21-7456A63032D5}"/>
              </a:ext>
            </a:extLst>
          </p:cNvPr>
          <p:cNvSpPr txBox="1">
            <a:spLocks/>
          </p:cNvSpPr>
          <p:nvPr/>
        </p:nvSpPr>
        <p:spPr>
          <a:xfrm>
            <a:off x="683406" y="5337029"/>
            <a:ext cx="3030537" cy="7697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flecked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9A2F97-E8D8-EE51-DEBF-A7DC0447A45B}"/>
              </a:ext>
            </a:extLst>
          </p:cNvPr>
          <p:cNvSpPr txBox="1">
            <a:spLocks/>
          </p:cNvSpPr>
          <p:nvPr/>
        </p:nvSpPr>
        <p:spPr>
          <a:xfrm>
            <a:off x="7261912" y="4867326"/>
            <a:ext cx="3030537" cy="7697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dotted</a:t>
            </a:r>
          </a:p>
        </p:txBody>
      </p:sp>
    </p:spTree>
    <p:extLst>
      <p:ext uri="{BB962C8B-B14F-4D97-AF65-F5344CB8AC3E}">
        <p14:creationId xmlns:p14="http://schemas.microsoft.com/office/powerpoint/2010/main" val="768489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F2428D-AFFD-4C85-AB92-4F241D57E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0" y="502067"/>
            <a:ext cx="11818879" cy="58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07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Babble gabble!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417638"/>
            <a:ext cx="8578253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71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9A7B-2401-4A22-B1B4-64A7165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342900"/>
            <a:ext cx="11091600" cy="1332000"/>
          </a:xfrm>
        </p:spPr>
        <p:txBody>
          <a:bodyPr/>
          <a:lstStyle/>
          <a:p>
            <a:pPr algn="ctr"/>
            <a:r>
              <a:rPr lang="en-GB"/>
              <a:t>WB 20.2.23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CAE5-7B88-4712-8D0F-931B5C64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89809"/>
            <a:ext cx="6103155" cy="49252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7200"/>
              <a:t>dappled</a:t>
            </a:r>
          </a:p>
          <a:p>
            <a:pPr marL="0" indent="0" algn="ctr">
              <a:buNone/>
            </a:pPr>
            <a:r>
              <a:rPr lang="en-GB" sz="7200"/>
              <a:t>insignificant</a:t>
            </a:r>
          </a:p>
          <a:p>
            <a:pPr marL="0" indent="0" algn="ctr">
              <a:buNone/>
            </a:pPr>
            <a:r>
              <a:rPr lang="en-GB" sz="7200"/>
              <a:t>perplexed</a:t>
            </a:r>
          </a:p>
          <a:p>
            <a:pPr marL="0" indent="0" algn="ctr">
              <a:buNone/>
            </a:pPr>
            <a:r>
              <a:rPr lang="en-GB" sz="7200"/>
              <a:t>sill</a:t>
            </a:r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7200"/>
          </a:p>
          <a:p>
            <a:pPr marL="0" indent="0" algn="ctr">
              <a:buNone/>
            </a:pPr>
            <a:endParaRPr lang="en-GB" sz="93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  <a:p>
            <a:pPr marL="0" indent="0" algn="ctr">
              <a:buNone/>
            </a:pPr>
            <a:endParaRPr lang="en-GB" sz="6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0A3C2-ACCD-4C3B-ACAB-F4C67E2D580B}"/>
              </a:ext>
            </a:extLst>
          </p:cNvPr>
          <p:cNvSpPr txBox="1">
            <a:spLocks/>
          </p:cNvSpPr>
          <p:nvPr/>
        </p:nvSpPr>
        <p:spPr>
          <a:xfrm>
            <a:off x="5109328" y="1672936"/>
            <a:ext cx="6283157" cy="4842164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absent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rasp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surged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departed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255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C819B2-AF48-4233-ABFB-9879FBC4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65956"/>
            <a:ext cx="2266270" cy="150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EB273-0663-495C-987C-14A4B940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417" y="165956"/>
            <a:ext cx="2266270" cy="15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9B428-D8A9-4E16-9845-5ACB8A70BA41}"/>
              </a:ext>
            </a:extLst>
          </p:cNvPr>
          <p:cNvSpPr txBox="1"/>
          <p:nvPr/>
        </p:nvSpPr>
        <p:spPr>
          <a:xfrm>
            <a:off x="3038622" y="450166"/>
            <a:ext cx="617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1B41E-96BB-4073-8461-EB182864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05" y="1912134"/>
            <a:ext cx="2266271" cy="1575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9508B9-133A-49A7-A76B-B53188FADAC1}"/>
              </a:ext>
            </a:extLst>
          </p:cNvPr>
          <p:cNvSpPr txBox="1"/>
          <p:nvPr/>
        </p:nvSpPr>
        <p:spPr>
          <a:xfrm>
            <a:off x="3447387" y="2245920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Teacher modelled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DEE26-82EC-43DA-82E7-42644B77F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993" y="5355719"/>
            <a:ext cx="2029924" cy="13508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651CB0-31D2-4468-B948-0C40ADFC61CE}"/>
              </a:ext>
            </a:extLst>
          </p:cNvPr>
          <p:cNvSpPr txBox="1"/>
          <p:nvPr/>
        </p:nvSpPr>
        <p:spPr>
          <a:xfrm>
            <a:off x="8564413" y="5509314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Shared reading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9B134C-CCCC-46C1-962C-0CAE226A7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755" y="3589617"/>
            <a:ext cx="2106699" cy="15779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C27186-BF40-4021-8A8B-B44CA941B2CB}"/>
              </a:ext>
            </a:extLst>
          </p:cNvPr>
          <p:cNvSpPr txBox="1"/>
          <p:nvPr/>
        </p:nvSpPr>
        <p:spPr>
          <a:xfrm>
            <a:off x="5572966" y="4040891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Echo reading</a:t>
            </a:r>
          </a:p>
        </p:txBody>
      </p:sp>
    </p:spTree>
    <p:extLst>
      <p:ext uri="{BB962C8B-B14F-4D97-AF65-F5344CB8AC3E}">
        <p14:creationId xmlns:p14="http://schemas.microsoft.com/office/powerpoint/2010/main" val="307576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FF78-F751-45AC-A226-981787AA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>
                <a:latin typeface="Bradley Hand ITC" panose="03070402050302030203" pitchFamily="66" charset="0"/>
              </a:rPr>
              <a:t>Questioning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8719A-97F4-4D5C-907F-4050F3621F8E}"/>
              </a:ext>
            </a:extLst>
          </p:cNvPr>
          <p:cNvSpPr txBox="1"/>
          <p:nvPr/>
        </p:nvSpPr>
        <p:spPr>
          <a:xfrm>
            <a:off x="481262" y="5440362"/>
            <a:ext cx="1149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What is ‘</a:t>
            </a:r>
            <a:r>
              <a:rPr lang="en-GB" sz="3600">
                <a:solidFill>
                  <a:prstClr val="black"/>
                </a:solidFill>
                <a:latin typeface="Kristen ITC" panose="03050502040202030202" pitchFamily="66" charset="0"/>
              </a:rPr>
              <a:t>questioning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’ and why is it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6D911-0F59-1461-5C70-942D19AA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47" y="1417638"/>
            <a:ext cx="4330506" cy="34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63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20F03C-0919-CE86-73B1-2C3A73F211AA}"/>
              </a:ext>
            </a:extLst>
          </p:cNvPr>
          <p:cNvSpPr txBox="1"/>
          <p:nvPr/>
        </p:nvSpPr>
        <p:spPr>
          <a:xfrm>
            <a:off x="4600135" y="267285"/>
            <a:ext cx="296828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>
                <a:solidFill>
                  <a:prstClr val="black"/>
                </a:solidFill>
                <a:latin typeface="Bradley Hand ITC" panose="03070402050302030203" pitchFamily="66" charset="0"/>
              </a:rPr>
              <a:t>We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do!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D797D-28DF-B3AC-71F8-E52D7B03FC12}"/>
              </a:ext>
            </a:extLst>
          </p:cNvPr>
          <p:cNvSpPr txBox="1"/>
          <p:nvPr/>
        </p:nvSpPr>
        <p:spPr>
          <a:xfrm>
            <a:off x="173409" y="1655153"/>
            <a:ext cx="1182173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latin typeface="Ink Free" panose="03080402000500000000" pitchFamily="66" charset="0"/>
              </a:rPr>
              <a:t>What do you think the listeners are?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FEA51-A97E-7DF2-3C6D-8B7599EC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9" y="123410"/>
            <a:ext cx="1629509" cy="1284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345F9-4E73-2095-9AEC-039754B9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15" y="123409"/>
            <a:ext cx="1629509" cy="1284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E12BCA-F2DF-E606-140E-C383263B426A}"/>
              </a:ext>
            </a:extLst>
          </p:cNvPr>
          <p:cNvSpPr txBox="1"/>
          <p:nvPr/>
        </p:nvSpPr>
        <p:spPr>
          <a:xfrm>
            <a:off x="173409" y="2889132"/>
            <a:ext cx="11821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latin typeface="Ink Free" panose="03080402000500000000" pitchFamily="66" charset="0"/>
              </a:rPr>
              <a:t>???????????????????????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3248769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20F03C-0919-CE86-73B1-2C3A73F211AA}"/>
              </a:ext>
            </a:extLst>
          </p:cNvPr>
          <p:cNvSpPr txBox="1"/>
          <p:nvPr/>
        </p:nvSpPr>
        <p:spPr>
          <a:xfrm>
            <a:off x="4600135" y="267285"/>
            <a:ext cx="296828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You do!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D797D-28DF-B3AC-71F8-E52D7B03FC12}"/>
              </a:ext>
            </a:extLst>
          </p:cNvPr>
          <p:cNvSpPr txBox="1"/>
          <p:nvPr/>
        </p:nvSpPr>
        <p:spPr>
          <a:xfrm>
            <a:off x="173409" y="1655153"/>
            <a:ext cx="1182173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1) What do you think the Listeners are?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FEA51-A97E-7DF2-3C6D-8B7599EC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9" y="123410"/>
            <a:ext cx="1629509" cy="1284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345F9-4E73-2095-9AEC-039754B9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15" y="123409"/>
            <a:ext cx="1629509" cy="1284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345D2-38E1-B1E4-419E-E10841026C8E}"/>
              </a:ext>
            </a:extLst>
          </p:cNvPr>
          <p:cNvSpPr txBox="1"/>
          <p:nvPr/>
        </p:nvSpPr>
        <p:spPr>
          <a:xfrm>
            <a:off x="173409" y="2659559"/>
            <a:ext cx="11821734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>
                <a:solidFill>
                  <a:prstClr val="black"/>
                </a:solidFill>
                <a:latin typeface="Ink Free" panose="03080402000500000000" pitchFamily="66" charset="0"/>
              </a:rPr>
              <a:t>2</a:t>
            </a: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) Why was the traveller desperate for the </a:t>
            </a:r>
            <a:r>
              <a:rPr lang="en-GB" sz="4400">
                <a:solidFill>
                  <a:prstClr val="black"/>
                </a:solidFill>
                <a:latin typeface="Ink Free" panose="03080402000500000000" pitchFamily="66" charset="0"/>
              </a:rPr>
              <a:t>L</a:t>
            </a:r>
            <a:r>
              <a:rPr kumimoji="0" lang="en-GB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isteners</a:t>
            </a: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to know he kept his word?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241EA-3EE3-9096-C5CA-B9B86CFD0D2A}"/>
              </a:ext>
            </a:extLst>
          </p:cNvPr>
          <p:cNvSpPr txBox="1"/>
          <p:nvPr/>
        </p:nvSpPr>
        <p:spPr>
          <a:xfrm>
            <a:off x="173409" y="4341074"/>
            <a:ext cx="1182173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3) Who do you think “them” is?</a:t>
            </a:r>
          </a:p>
        </p:txBody>
      </p:sp>
    </p:spTree>
    <p:extLst>
      <p:ext uri="{BB962C8B-B14F-4D97-AF65-F5344CB8AC3E}">
        <p14:creationId xmlns:p14="http://schemas.microsoft.com/office/powerpoint/2010/main" val="2790437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37D1B9-A258-4B80-8383-C90DEF0B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" y="150394"/>
            <a:ext cx="11677077" cy="65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43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Bradley Hand ITC" panose="03070402050302030203" pitchFamily="66" charset="0"/>
              </a:rPr>
              <a:t>Pen blast!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17638"/>
            <a:ext cx="8402755" cy="52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15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9A7B-2401-4A22-B1B4-64A7165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90" y="342900"/>
            <a:ext cx="11091600" cy="1332000"/>
          </a:xfrm>
        </p:spPr>
        <p:txBody>
          <a:bodyPr/>
          <a:lstStyle/>
          <a:p>
            <a:pPr algn="ctr"/>
            <a:r>
              <a:rPr lang="en-GB"/>
              <a:t> Pen blast!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CAE5-7B88-4712-8D0F-931B5C64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9" y="1365870"/>
            <a:ext cx="4178104" cy="5220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/>
              <a:t>dappled</a:t>
            </a:r>
          </a:p>
          <a:p>
            <a:pPr marL="0" indent="0" algn="ctr">
              <a:buNone/>
            </a:pPr>
            <a:r>
              <a:rPr lang="en-GB" sz="6600"/>
              <a:t>insignificant</a:t>
            </a:r>
          </a:p>
          <a:p>
            <a:pPr marL="0" indent="0" algn="ctr">
              <a:buNone/>
            </a:pPr>
            <a:r>
              <a:rPr lang="en-GB" sz="6600"/>
              <a:t>perplexed</a:t>
            </a:r>
          </a:p>
          <a:p>
            <a:pPr marL="0" indent="0" algn="ctr">
              <a:buNone/>
            </a:pPr>
            <a:r>
              <a:rPr lang="en-GB" sz="6600"/>
              <a:t>sill</a:t>
            </a:r>
          </a:p>
          <a:p>
            <a:pPr marL="0" indent="0" algn="ctr">
              <a:buNone/>
            </a:pPr>
            <a:endParaRPr lang="en-GB" sz="6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0A3C2-ACCD-4C3B-ACAB-F4C67E2D580B}"/>
              </a:ext>
            </a:extLst>
          </p:cNvPr>
          <p:cNvSpPr txBox="1">
            <a:spLocks/>
          </p:cNvSpPr>
          <p:nvPr/>
        </p:nvSpPr>
        <p:spPr>
          <a:xfrm>
            <a:off x="3236931" y="1253783"/>
            <a:ext cx="4923693" cy="508019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absent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rasp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surged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departed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3F11B4-DF69-4F6D-A614-C8CB0BF01B03}"/>
              </a:ext>
            </a:extLst>
          </p:cNvPr>
          <p:cNvSpPr txBox="1">
            <a:spLocks/>
          </p:cNvSpPr>
          <p:nvPr/>
        </p:nvSpPr>
        <p:spPr>
          <a:xfrm>
            <a:off x="8820443" y="1378636"/>
            <a:ext cx="3118336" cy="95660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synonyms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927515-1054-4CEB-A1A9-EA86F78A3B6A}"/>
              </a:ext>
            </a:extLst>
          </p:cNvPr>
          <p:cNvSpPr txBox="1">
            <a:spLocks/>
          </p:cNvSpPr>
          <p:nvPr/>
        </p:nvSpPr>
        <p:spPr>
          <a:xfrm>
            <a:off x="8820443" y="3351632"/>
            <a:ext cx="3118336" cy="9566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57C18F-29DF-40A3-8E5D-698F76B3F44A}"/>
              </a:ext>
            </a:extLst>
          </p:cNvPr>
          <p:cNvSpPr txBox="1">
            <a:spLocks/>
          </p:cNvSpPr>
          <p:nvPr/>
        </p:nvSpPr>
        <p:spPr>
          <a:xfrm>
            <a:off x="8820443" y="5459565"/>
            <a:ext cx="3118336" cy="95660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412425">
                    <a:alpha val="6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sentence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929393-0BFF-4195-8CC8-6151D03C9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624" y="1434906"/>
            <a:ext cx="489450" cy="858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A61F8C-7423-40A4-9176-5BA8C69E9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624" y="3385039"/>
            <a:ext cx="545617" cy="956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D1BC0-7F3E-48A7-84D5-6F6077FA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087" y="5475850"/>
            <a:ext cx="591154" cy="858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081F9-76BB-4A52-A61E-46F9FA1F0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78" y="132730"/>
            <a:ext cx="1686564" cy="1054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2C5D14-A072-4B47-8D84-99DE28643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0658" y="132729"/>
            <a:ext cx="1686564" cy="10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0CD2-56FB-4F5D-B85E-688582D1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/>
              <a:t>insignificant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6643-F786-49B4-9762-BF81CA23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45937"/>
            <a:ext cx="11090274" cy="19325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800">
                <a:solidFill>
                  <a:schemeClr val="tx1"/>
                </a:solidFill>
                <a:latin typeface="Bradley Hand ITC" panose="03070402050302030203" pitchFamily="66" charset="0"/>
              </a:rPr>
              <a:t>Too small or unimportant to be worth consideration.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BD2F-2B99-4DAF-8F79-132C50600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17351"/>
            <a:ext cx="1326081" cy="133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3CB4B-B8D3-4AE5-A69E-332DBA41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317350"/>
            <a:ext cx="1326081" cy="133200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B74F23-9D90-44BB-987C-DCF0FCC53116}"/>
              </a:ext>
            </a:extLst>
          </p:cNvPr>
          <p:cNvSpPr txBox="1">
            <a:spLocks/>
          </p:cNvSpPr>
          <p:nvPr/>
        </p:nvSpPr>
        <p:spPr>
          <a:xfrm>
            <a:off x="550863" y="3044149"/>
            <a:ext cx="11090274" cy="76970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400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D908F4-5ABB-4552-A988-94811956A12D}"/>
              </a:ext>
            </a:extLst>
          </p:cNvPr>
          <p:cNvSpPr txBox="1">
            <a:spLocks/>
          </p:cNvSpPr>
          <p:nvPr/>
        </p:nvSpPr>
        <p:spPr>
          <a:xfrm>
            <a:off x="550862" y="4353777"/>
            <a:ext cx="4101831" cy="737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meaningless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4F215-5872-46B7-9FD9-F2D1589AFFDD}"/>
              </a:ext>
            </a:extLst>
          </p:cNvPr>
          <p:cNvSpPr txBox="1">
            <a:spLocks/>
          </p:cNvSpPr>
          <p:nvPr/>
        </p:nvSpPr>
        <p:spPr>
          <a:xfrm>
            <a:off x="6096000" y="3648752"/>
            <a:ext cx="3887359" cy="7050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unimportant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51C348-8CB8-4BD1-8DCD-B045F105F761}"/>
              </a:ext>
            </a:extLst>
          </p:cNvPr>
          <p:cNvSpPr txBox="1">
            <a:spLocks/>
          </p:cNvSpPr>
          <p:nvPr/>
        </p:nvSpPr>
        <p:spPr>
          <a:xfrm>
            <a:off x="8081428" y="5490495"/>
            <a:ext cx="3030537" cy="737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trivial</a:t>
            </a:r>
          </a:p>
        </p:txBody>
      </p:sp>
    </p:spTree>
    <p:extLst>
      <p:ext uri="{BB962C8B-B14F-4D97-AF65-F5344CB8AC3E}">
        <p14:creationId xmlns:p14="http://schemas.microsoft.com/office/powerpoint/2010/main" val="2461448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C819B2-AF48-4233-ABFB-9879FBC4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65956"/>
            <a:ext cx="2266270" cy="150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EB273-0663-495C-987C-14A4B940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417" y="165956"/>
            <a:ext cx="2266270" cy="15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9B428-D8A9-4E16-9845-5ACB8A70BA41}"/>
              </a:ext>
            </a:extLst>
          </p:cNvPr>
          <p:cNvSpPr txBox="1"/>
          <p:nvPr/>
        </p:nvSpPr>
        <p:spPr>
          <a:xfrm>
            <a:off x="3038622" y="450166"/>
            <a:ext cx="617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1B41E-96BB-4073-8461-EB182864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05" y="1912134"/>
            <a:ext cx="2266271" cy="1575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9508B9-133A-49A7-A76B-B53188FADAC1}"/>
              </a:ext>
            </a:extLst>
          </p:cNvPr>
          <p:cNvSpPr txBox="1"/>
          <p:nvPr/>
        </p:nvSpPr>
        <p:spPr>
          <a:xfrm>
            <a:off x="3447387" y="2245920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Teacher modelled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DEE26-82EC-43DA-82E7-42644B77F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993" y="5355719"/>
            <a:ext cx="2029924" cy="13508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651CB0-31D2-4468-B948-0C40ADFC61CE}"/>
              </a:ext>
            </a:extLst>
          </p:cNvPr>
          <p:cNvSpPr txBox="1"/>
          <p:nvPr/>
        </p:nvSpPr>
        <p:spPr>
          <a:xfrm>
            <a:off x="8564413" y="5509314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Shared reading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9B134C-CCCC-46C1-962C-0CAE226A7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755" y="3589617"/>
            <a:ext cx="2106699" cy="15779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C27186-BF40-4021-8A8B-B44CA941B2CB}"/>
              </a:ext>
            </a:extLst>
          </p:cNvPr>
          <p:cNvSpPr txBox="1"/>
          <p:nvPr/>
        </p:nvSpPr>
        <p:spPr>
          <a:xfrm>
            <a:off x="5572966" y="4040891"/>
            <a:ext cx="4560277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Echo reading</a:t>
            </a:r>
          </a:p>
        </p:txBody>
      </p:sp>
    </p:spTree>
    <p:extLst>
      <p:ext uri="{BB962C8B-B14F-4D97-AF65-F5344CB8AC3E}">
        <p14:creationId xmlns:p14="http://schemas.microsoft.com/office/powerpoint/2010/main" val="25625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FF78-F751-45AC-A226-981787AA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>
                <a:latin typeface="Bradley Hand ITC" panose="03070402050302030203" pitchFamily="66" charset="0"/>
              </a:rPr>
              <a:t>Predicting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8719A-97F4-4D5C-907F-4050F3621F8E}"/>
              </a:ext>
            </a:extLst>
          </p:cNvPr>
          <p:cNvSpPr txBox="1"/>
          <p:nvPr/>
        </p:nvSpPr>
        <p:spPr>
          <a:xfrm>
            <a:off x="481262" y="5440362"/>
            <a:ext cx="1149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What is ‘predicting’ and why is it important?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4AE32-339D-267B-5472-B7AE012F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264" y="1417638"/>
            <a:ext cx="4166456" cy="32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99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E357B-2DC9-45D6-89EC-A7C03B83CC69}"/>
              </a:ext>
            </a:extLst>
          </p:cNvPr>
          <p:cNvSpPr txBox="1"/>
          <p:nvPr/>
        </p:nvSpPr>
        <p:spPr>
          <a:xfrm>
            <a:off x="2286000" y="552893"/>
            <a:ext cx="8484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9498-C9CA-F91A-3BDC-B3C239EA628E}"/>
              </a:ext>
            </a:extLst>
          </p:cNvPr>
          <p:cNvSpPr txBox="1"/>
          <p:nvPr/>
        </p:nvSpPr>
        <p:spPr>
          <a:xfrm>
            <a:off x="4499316" y="326017"/>
            <a:ext cx="319336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We do!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19504-AB67-BF8B-3A1D-3FE72CE9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81" y="170021"/>
            <a:ext cx="1485351" cy="1152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C1333-CF97-E481-820C-41A0E41C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67" y="111691"/>
            <a:ext cx="1485351" cy="1152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461E7-A4F9-308C-4597-DEBF22809A60}"/>
              </a:ext>
            </a:extLst>
          </p:cNvPr>
          <p:cNvSpPr txBox="1"/>
          <p:nvPr/>
        </p:nvSpPr>
        <p:spPr>
          <a:xfrm>
            <a:off x="218048" y="1549210"/>
            <a:ext cx="1164457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>
                <a:solidFill>
                  <a:prstClr val="black"/>
                </a:solidFill>
                <a:latin typeface="OpenDyslexic" panose="00000500000000000000" pitchFamily="50" charset="0"/>
              </a:rPr>
              <a:t>What do you think happened to the Traveller at the end of the story? Use evidence from the text to support your answer.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4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E357B-2DC9-45D6-89EC-A7C03B83CC69}"/>
              </a:ext>
            </a:extLst>
          </p:cNvPr>
          <p:cNvSpPr txBox="1"/>
          <p:nvPr/>
        </p:nvSpPr>
        <p:spPr>
          <a:xfrm>
            <a:off x="2286000" y="552893"/>
            <a:ext cx="8484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9498-C9CA-F91A-3BDC-B3C239EA628E}"/>
              </a:ext>
            </a:extLst>
          </p:cNvPr>
          <p:cNvSpPr txBox="1"/>
          <p:nvPr/>
        </p:nvSpPr>
        <p:spPr>
          <a:xfrm>
            <a:off x="4499316" y="326017"/>
            <a:ext cx="319336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>
                <a:solidFill>
                  <a:prstClr val="black"/>
                </a:solidFill>
                <a:latin typeface="Bradley Hand ITC" panose="03070402050302030203" pitchFamily="66" charset="0"/>
              </a:rPr>
              <a:t>You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do!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19504-AB67-BF8B-3A1D-3FE72CE9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81" y="170021"/>
            <a:ext cx="1485351" cy="1152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C1333-CF97-E481-820C-41A0E41C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67" y="111691"/>
            <a:ext cx="1485351" cy="1152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461E7-A4F9-308C-4597-DEBF22809A60}"/>
              </a:ext>
            </a:extLst>
          </p:cNvPr>
          <p:cNvSpPr txBox="1"/>
          <p:nvPr/>
        </p:nvSpPr>
        <p:spPr>
          <a:xfrm>
            <a:off x="218048" y="1549210"/>
            <a:ext cx="1164457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What do you think happened to the Traveller at the end of the story? Use evidence from the text to support your answer.</a:t>
            </a:r>
          </a:p>
        </p:txBody>
      </p:sp>
    </p:spTree>
    <p:extLst>
      <p:ext uri="{BB962C8B-B14F-4D97-AF65-F5344CB8AC3E}">
        <p14:creationId xmlns:p14="http://schemas.microsoft.com/office/powerpoint/2010/main" val="203745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0CD2-56FB-4F5D-B85E-688582D1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00" y="369063"/>
            <a:ext cx="11091600" cy="1787122"/>
          </a:xfrm>
        </p:spPr>
        <p:txBody>
          <a:bodyPr>
            <a:normAutofit/>
          </a:bodyPr>
          <a:lstStyle/>
          <a:p>
            <a:pPr algn="ctr"/>
            <a:r>
              <a:rPr lang="en-GB" sz="7200"/>
              <a:t>perplexed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6643-F786-49B4-9762-BF81CA23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41" y="1962812"/>
            <a:ext cx="11091599" cy="1762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>
                <a:solidFill>
                  <a:schemeClr val="tx1"/>
                </a:solidFill>
                <a:latin typeface="Bradley Hand ITC" panose="03070402050302030203" pitchFamily="66" charset="0"/>
              </a:rPr>
              <a:t>Completely baffled or very puzzled</a:t>
            </a:r>
            <a:r>
              <a:rPr lang="en-GB" sz="4800" b="0" i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.</a:t>
            </a:r>
            <a:endParaRPr lang="en-GB" sz="480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3CB4B-B8D3-4AE5-A69E-332DBA41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82" y="317350"/>
            <a:ext cx="1326081" cy="133200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1A788D-F127-486D-8ABA-92B3A4905212}"/>
              </a:ext>
            </a:extLst>
          </p:cNvPr>
          <p:cNvSpPr txBox="1">
            <a:spLocks/>
          </p:cNvSpPr>
          <p:nvPr/>
        </p:nvSpPr>
        <p:spPr>
          <a:xfrm>
            <a:off x="295276" y="2877401"/>
            <a:ext cx="11706224" cy="76970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400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2AF5A2-0C51-4B69-B6D5-19F6B3D1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38" y="317350"/>
            <a:ext cx="1326081" cy="133200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49CE13-F857-4791-8E26-525ADF1D6F9D}"/>
              </a:ext>
            </a:extLst>
          </p:cNvPr>
          <p:cNvSpPr txBox="1">
            <a:spLocks/>
          </p:cNvSpPr>
          <p:nvPr/>
        </p:nvSpPr>
        <p:spPr>
          <a:xfrm>
            <a:off x="1526250" y="3647102"/>
            <a:ext cx="3030537" cy="737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baffled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8B2785-28F5-4A0B-B64C-E5BE3524A4D8}"/>
              </a:ext>
            </a:extLst>
          </p:cNvPr>
          <p:cNvSpPr txBox="1">
            <a:spLocks/>
          </p:cNvSpPr>
          <p:nvPr/>
        </p:nvSpPr>
        <p:spPr>
          <a:xfrm>
            <a:off x="4830765" y="5295014"/>
            <a:ext cx="3030537" cy="737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confused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CE2932-98E0-4898-AF4B-E7A16CBB74A6}"/>
              </a:ext>
            </a:extLst>
          </p:cNvPr>
          <p:cNvSpPr txBox="1">
            <a:spLocks/>
          </p:cNvSpPr>
          <p:nvPr/>
        </p:nvSpPr>
        <p:spPr>
          <a:xfrm>
            <a:off x="7635214" y="3262251"/>
            <a:ext cx="3030537" cy="737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puzzled</a:t>
            </a:r>
          </a:p>
        </p:txBody>
      </p:sp>
    </p:spTree>
    <p:extLst>
      <p:ext uri="{BB962C8B-B14F-4D97-AF65-F5344CB8AC3E}">
        <p14:creationId xmlns:p14="http://schemas.microsoft.com/office/powerpoint/2010/main" val="266604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0CD2-56FB-4F5D-B85E-688582D1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/>
              <a:t>sill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6643-F786-49B4-9762-BF81CA23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81275"/>
            <a:ext cx="11090274" cy="1634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>
                <a:solidFill>
                  <a:schemeClr val="tx1"/>
                </a:solidFill>
                <a:latin typeface="Bradley Hand ITC" panose="03070402050302030203" pitchFamily="66" charset="0"/>
              </a:rPr>
              <a:t>A</a:t>
            </a:r>
            <a:r>
              <a:rPr lang="en-GB" sz="4000" b="0" i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 shelf or slab of stone, wood, or metal at the foot of a window opening or doorway.</a:t>
            </a:r>
            <a:endParaRPr lang="en-GB" sz="5400" b="0" i="0">
              <a:solidFill>
                <a:schemeClr val="tx1"/>
              </a:solidFill>
              <a:effectLst/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BD2F-2B99-4DAF-8F79-132C50600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17351"/>
            <a:ext cx="1326081" cy="133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3CB4B-B8D3-4AE5-A69E-332DBA41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317350"/>
            <a:ext cx="1326081" cy="1332001"/>
          </a:xfrm>
          <a:prstGeom prst="rect">
            <a:avLst/>
          </a:prstGeom>
        </p:spPr>
      </p:pic>
      <p:pic>
        <p:nvPicPr>
          <p:cNvPr id="1026" name="Picture 2" descr="Stone Window Sill Cleaning | Stone Cleaner">
            <a:extLst>
              <a:ext uri="{FF2B5EF4-FFF2-40B4-BE49-F238E27FC236}">
                <a16:creationId xmlns:a16="http://schemas.microsoft.com/office/drawing/2014/main" id="{924AFF9F-5EF5-ED22-801F-9D770930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33" y="3472599"/>
            <a:ext cx="4077919" cy="3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6138EC8-D81D-E4EE-BFD9-93AC9E2CC17D}"/>
              </a:ext>
            </a:extLst>
          </p:cNvPr>
          <p:cNvSpPr/>
          <p:nvPr/>
        </p:nvSpPr>
        <p:spPr>
          <a:xfrm>
            <a:off x="6499274" y="4792877"/>
            <a:ext cx="2138289" cy="314645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4A4F81-239A-98FC-CF67-D8184FBE26DD}"/>
              </a:ext>
            </a:extLst>
          </p:cNvPr>
          <p:cNvSpPr txBox="1">
            <a:spLocks/>
          </p:cNvSpPr>
          <p:nvPr/>
        </p:nvSpPr>
        <p:spPr>
          <a:xfrm>
            <a:off x="8019156" y="4624402"/>
            <a:ext cx="2265021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/>
              <a:t>sill</a:t>
            </a:r>
          </a:p>
        </p:txBody>
      </p:sp>
    </p:spTree>
    <p:extLst>
      <p:ext uri="{BB962C8B-B14F-4D97-AF65-F5344CB8AC3E}">
        <p14:creationId xmlns:p14="http://schemas.microsoft.com/office/powerpoint/2010/main" val="278919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0CD2-56FB-4F5D-B85E-688582D1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/>
              <a:t>absent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6643-F786-49B4-9762-BF81CA23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824891"/>
            <a:ext cx="11224143" cy="2982948"/>
          </a:xfrm>
        </p:spPr>
        <p:txBody>
          <a:bodyPr>
            <a:normAutofit/>
          </a:bodyPr>
          <a:lstStyle/>
          <a:p>
            <a:pPr marL="742950" indent="-742950" algn="ctr">
              <a:buAutoNum type="arabicParenR"/>
            </a:pPr>
            <a:r>
              <a:rPr lang="en-GB" sz="4400">
                <a:solidFill>
                  <a:schemeClr val="tx1"/>
                </a:solidFill>
                <a:latin typeface="Bradley Hand ITC" panose="03070402050302030203" pitchFamily="66" charset="0"/>
              </a:rPr>
              <a:t>When someone or something is not there</a:t>
            </a:r>
            <a:r>
              <a:rPr lang="en-GB" sz="4400" b="0" i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.</a:t>
            </a:r>
          </a:p>
          <a:p>
            <a:pPr marL="0" indent="0" algn="ctr">
              <a:buNone/>
            </a:pPr>
            <a:endParaRPr lang="en-GB" sz="4400" b="0" i="0">
              <a:solidFill>
                <a:schemeClr val="tx1"/>
              </a:solidFill>
              <a:effectLst/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sz="4400">
                <a:solidFill>
                  <a:schemeClr val="tx1"/>
                </a:solidFill>
                <a:latin typeface="Bradley Hand ITC" panose="03070402050302030203" pitchFamily="66" charset="0"/>
              </a:rPr>
              <a:t>2) When someone is not paying attention.</a:t>
            </a:r>
            <a:endParaRPr lang="en-GB" sz="540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BD2F-2B99-4DAF-8F79-132C50600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17351"/>
            <a:ext cx="1326081" cy="133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3CB4B-B8D3-4AE5-A69E-332DBA41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317350"/>
            <a:ext cx="1326081" cy="13320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7E5BF8-8734-4B0A-8B2B-2AFCC6A64135}"/>
              </a:ext>
            </a:extLst>
          </p:cNvPr>
          <p:cNvSpPr txBox="1">
            <a:spLocks/>
          </p:cNvSpPr>
          <p:nvPr/>
        </p:nvSpPr>
        <p:spPr>
          <a:xfrm>
            <a:off x="1869023" y="2727784"/>
            <a:ext cx="3030537" cy="769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away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AC9E1B-67EC-4B1C-A066-8CD9469A22CA}"/>
              </a:ext>
            </a:extLst>
          </p:cNvPr>
          <p:cNvSpPr txBox="1">
            <a:spLocks/>
          </p:cNvSpPr>
          <p:nvPr/>
        </p:nvSpPr>
        <p:spPr>
          <a:xfrm>
            <a:off x="7292441" y="2727783"/>
            <a:ext cx="2392883" cy="7697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off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05E939-616A-43D7-A847-8401542DEA66}"/>
              </a:ext>
            </a:extLst>
          </p:cNvPr>
          <p:cNvSpPr txBox="1">
            <a:spLocks/>
          </p:cNvSpPr>
          <p:nvPr/>
        </p:nvSpPr>
        <p:spPr>
          <a:xfrm>
            <a:off x="4261904" y="4807839"/>
            <a:ext cx="3030537" cy="769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 distracted</a:t>
            </a:r>
          </a:p>
        </p:txBody>
      </p:sp>
    </p:spTree>
    <p:extLst>
      <p:ext uri="{BB962C8B-B14F-4D97-AF65-F5344CB8AC3E}">
        <p14:creationId xmlns:p14="http://schemas.microsoft.com/office/powerpoint/2010/main" val="134873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0CD2-56FB-4F5D-B85E-688582D1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/>
              <a:t>rasp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6643-F786-49B4-9762-BF81CA23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8" y="1828038"/>
            <a:ext cx="11224143" cy="1600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0" i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A harsh, grating noise.</a:t>
            </a:r>
            <a:endParaRPr lang="en-GB" sz="540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BD2F-2B99-4DAF-8F79-132C50600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38" y="308826"/>
            <a:ext cx="1326081" cy="133200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6CF540-A584-4C21-8EF1-66010D5DED78}"/>
              </a:ext>
            </a:extLst>
          </p:cNvPr>
          <p:cNvSpPr txBox="1">
            <a:spLocks/>
          </p:cNvSpPr>
          <p:nvPr/>
        </p:nvSpPr>
        <p:spPr>
          <a:xfrm>
            <a:off x="1413939" y="3652206"/>
            <a:ext cx="3030537" cy="769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 grind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BA3107-AE19-4D72-A888-C1CB12D4E52A}"/>
              </a:ext>
            </a:extLst>
          </p:cNvPr>
          <p:cNvSpPr txBox="1">
            <a:spLocks/>
          </p:cNvSpPr>
          <p:nvPr/>
        </p:nvSpPr>
        <p:spPr>
          <a:xfrm>
            <a:off x="7747526" y="3889208"/>
            <a:ext cx="3030537" cy="769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scrape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10C864-0274-429F-8833-8AAEBBEE11DF}"/>
              </a:ext>
            </a:extLst>
          </p:cNvPr>
          <p:cNvSpPr txBox="1">
            <a:spLocks/>
          </p:cNvSpPr>
          <p:nvPr/>
        </p:nvSpPr>
        <p:spPr>
          <a:xfrm>
            <a:off x="4722133" y="5129650"/>
            <a:ext cx="3030537" cy="769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 grate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91A6C-12D3-6273-E51E-A0A549D5B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477" y="349641"/>
            <a:ext cx="1326081" cy="13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0CD2-56FB-4F5D-B85E-688582D1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/>
              <a:t>surged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6643-F786-49B4-9762-BF81CA23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09947"/>
            <a:ext cx="11224143" cy="1619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900" b="0" i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To move suddenly and powerfully forward or upward.</a:t>
            </a:r>
            <a:br>
              <a:rPr lang="en-GB" sz="2800">
                <a:solidFill>
                  <a:schemeClr val="tx1"/>
                </a:solidFill>
                <a:latin typeface="Bradley Hand ITC" panose="03070402050302030203" pitchFamily="66" charset="0"/>
              </a:rPr>
            </a:br>
            <a:endParaRPr lang="en-GB" sz="360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BD2F-2B99-4DAF-8F79-132C50600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17351"/>
            <a:ext cx="1326081" cy="133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3CB4B-B8D3-4AE5-A69E-332DBA41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317350"/>
            <a:ext cx="1326081" cy="13320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032E5E-2C61-4965-B90B-0FEB1395975F}"/>
              </a:ext>
            </a:extLst>
          </p:cNvPr>
          <p:cNvSpPr txBox="1">
            <a:spLocks/>
          </p:cNvSpPr>
          <p:nvPr/>
        </p:nvSpPr>
        <p:spPr>
          <a:xfrm>
            <a:off x="958315" y="3429000"/>
            <a:ext cx="3030537" cy="769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 gushed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A7FCC2-40CD-43D1-827A-682B106E1D56}"/>
              </a:ext>
            </a:extLst>
          </p:cNvPr>
          <p:cNvSpPr txBox="1">
            <a:spLocks/>
          </p:cNvSpPr>
          <p:nvPr/>
        </p:nvSpPr>
        <p:spPr>
          <a:xfrm>
            <a:off x="5206220" y="3809104"/>
            <a:ext cx="3030536" cy="8805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rushed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B96F5A-95EE-ADD0-5123-D39C8FD26358}"/>
              </a:ext>
            </a:extLst>
          </p:cNvPr>
          <p:cNvSpPr txBox="1">
            <a:spLocks/>
          </p:cNvSpPr>
          <p:nvPr/>
        </p:nvSpPr>
        <p:spPr>
          <a:xfrm>
            <a:off x="8611925" y="5241388"/>
            <a:ext cx="3030537" cy="769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Bradley Hand ITC" panose="03070402050302030203" pitchFamily="66" charset="0"/>
              </a:rPr>
              <a:t> burst</a:t>
            </a:r>
          </a:p>
        </p:txBody>
      </p:sp>
    </p:spTree>
    <p:extLst>
      <p:ext uri="{BB962C8B-B14F-4D97-AF65-F5344CB8AC3E}">
        <p14:creationId xmlns:p14="http://schemas.microsoft.com/office/powerpoint/2010/main" val="208266425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DarkSeedRightStep">
      <a:dk1>
        <a:srgbClr val="000000"/>
      </a:dk1>
      <a:lt1>
        <a:srgbClr val="FFFFFF"/>
      </a:lt1>
      <a:dk2>
        <a:srgbClr val="412425"/>
      </a:dk2>
      <a:lt2>
        <a:srgbClr val="E3E8E2"/>
      </a:lt2>
      <a:accent1>
        <a:srgbClr val="BC29E7"/>
      </a:accent1>
      <a:accent2>
        <a:srgbClr val="D517B0"/>
      </a:accent2>
      <a:accent3>
        <a:srgbClr val="E72973"/>
      </a:accent3>
      <a:accent4>
        <a:srgbClr val="D51C17"/>
      </a:accent4>
      <a:accent5>
        <a:srgbClr val="E77D29"/>
      </a:accent5>
      <a:accent6>
        <a:srgbClr val="BAA314"/>
      </a:accent6>
      <a:hlink>
        <a:srgbClr val="398CAB"/>
      </a:hlink>
      <a:folHlink>
        <a:srgbClr val="7F7F7F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46d53d-fdce-46b9-aaed-cd121a9efabc" xsi:nil="true"/>
    <lcf76f155ced4ddcb4097134ff3c332f xmlns="41e1127a-124b-4b87-bbb6-c015e53b124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67CB6A1FAFE48B79C388ACCEA4D93" ma:contentTypeVersion="16" ma:contentTypeDescription="Create a new document." ma:contentTypeScope="" ma:versionID="011caffa0a3ed5bd84b1d003e1ddac21">
  <xsd:schema xmlns:xsd="http://www.w3.org/2001/XMLSchema" xmlns:xs="http://www.w3.org/2001/XMLSchema" xmlns:p="http://schemas.microsoft.com/office/2006/metadata/properties" xmlns:ns2="41e1127a-124b-4b87-bbb6-c015e53b124a" xmlns:ns3="9546d53d-fdce-46b9-aaed-cd121a9efabc" targetNamespace="http://schemas.microsoft.com/office/2006/metadata/properties" ma:root="true" ma:fieldsID="47b9dc65a1d2b7ce3b50a01cf13642b1" ns2:_="" ns3:_="">
    <xsd:import namespace="41e1127a-124b-4b87-bbb6-c015e53b124a"/>
    <xsd:import namespace="9546d53d-fdce-46b9-aaed-cd121a9ef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1127a-124b-4b87-bbb6-c015e53b1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8bf2ae-68fd-413e-8dbe-708d90cc8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6d53d-fdce-46b9-aaed-cd121a9ef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18cd60f-af8b-4d0f-885c-3d76bf5b636e}" ma:internalName="TaxCatchAll" ma:showField="CatchAllData" ma:web="9546d53d-fdce-46b9-aaed-cd121a9ef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87C661-F57B-42CF-8B5F-4A8C69B83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89CCF8-5F21-4C12-9638-F305394ADB87}">
  <ds:schemaRefs>
    <ds:schemaRef ds:uri="41e1127a-124b-4b87-bbb6-c015e53b124a"/>
    <ds:schemaRef ds:uri="9546d53d-fdce-46b9-aaed-cd121a9efab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B903C4-9CCE-4FF4-83F6-F234D2554E44}">
  <ds:schemaRefs>
    <ds:schemaRef ds:uri="41e1127a-124b-4b87-bbb6-c015e53b124a"/>
    <ds:schemaRef ds:uri="9546d53d-fdce-46b9-aaed-cd121a9efa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Widescreen</PresentationFormat>
  <Paragraphs>240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Bradley Hand ITC</vt:lpstr>
      <vt:lpstr>Calibri</vt:lpstr>
      <vt:lpstr>Franklin Gothic Demi</vt:lpstr>
      <vt:lpstr>Gill Sans MT</vt:lpstr>
      <vt:lpstr>Ink Free</vt:lpstr>
      <vt:lpstr>Kristen ITC</vt:lpstr>
      <vt:lpstr>OpenDyslexic</vt:lpstr>
      <vt:lpstr>Tempus Sans ITC</vt:lpstr>
      <vt:lpstr>Walbaum Display</vt:lpstr>
      <vt:lpstr>3DFloatVTI</vt:lpstr>
      <vt:lpstr>Office Theme</vt:lpstr>
      <vt:lpstr>PowerPoint Presentation</vt:lpstr>
      <vt:lpstr>WB 20.2.23</vt:lpstr>
      <vt:lpstr>dappled</vt:lpstr>
      <vt:lpstr>insignificant</vt:lpstr>
      <vt:lpstr>perplexed</vt:lpstr>
      <vt:lpstr>sill</vt:lpstr>
      <vt:lpstr>absent</vt:lpstr>
      <vt:lpstr>rasp</vt:lpstr>
      <vt:lpstr>surged</vt:lpstr>
      <vt:lpstr>departed</vt:lpstr>
      <vt:lpstr>Teach me!</vt:lpstr>
      <vt:lpstr>Definition match</vt:lpstr>
      <vt:lpstr>PowerPoint Presentation</vt:lpstr>
      <vt:lpstr>Can you find and highlight the tier 2 words in your text?</vt:lpstr>
      <vt:lpstr>PowerPoint Presentation</vt:lpstr>
      <vt:lpstr>PowerPoint Presentation</vt:lpstr>
      <vt:lpstr>PowerPoint Presentation</vt:lpstr>
      <vt:lpstr>PowerPoint Presentation</vt:lpstr>
      <vt:lpstr>Inferring</vt:lpstr>
      <vt:lpstr>PowerPoint Presentation</vt:lpstr>
      <vt:lpstr>PowerPoint Presentation</vt:lpstr>
      <vt:lpstr>PowerPoint Presentation</vt:lpstr>
      <vt:lpstr>PowerPoint Presentation</vt:lpstr>
      <vt:lpstr>Synonym race!</vt:lpstr>
      <vt:lpstr>WB 20.2.23</vt:lpstr>
      <vt:lpstr>Echo reading</vt:lpstr>
      <vt:lpstr>Comparing and contrasting</vt:lpstr>
      <vt:lpstr>PowerPoint Presentation</vt:lpstr>
      <vt:lpstr>PowerPoint Presentation</vt:lpstr>
      <vt:lpstr>PowerPoint Presentation</vt:lpstr>
      <vt:lpstr>Babble gabble!</vt:lpstr>
      <vt:lpstr>WB 20.2.23</vt:lpstr>
      <vt:lpstr>PowerPoint Presentation</vt:lpstr>
      <vt:lpstr>Questioning</vt:lpstr>
      <vt:lpstr>PowerPoint Presentation</vt:lpstr>
      <vt:lpstr>PowerPoint Presentation</vt:lpstr>
      <vt:lpstr>PowerPoint Presentation</vt:lpstr>
      <vt:lpstr>Pen blast!</vt:lpstr>
      <vt:lpstr> Pen blast!</vt:lpstr>
      <vt:lpstr>PowerPoint Presentation</vt:lpstr>
      <vt:lpstr>Predicting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 2 words</dc:title>
  <dc:creator>Sarah Potter</dc:creator>
  <cp:lastModifiedBy>Sarah Potter</cp:lastModifiedBy>
  <cp:revision>1</cp:revision>
  <dcterms:created xsi:type="dcterms:W3CDTF">2020-07-23T13:16:11Z</dcterms:created>
  <dcterms:modified xsi:type="dcterms:W3CDTF">2023-02-22T11:53:10Z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0x0101000D167CB6A1FAFE48B79C388ACCEA4D93</vt:lpwstr>
  </property>
  <property fmtid="{D5CDD505-2E9C-101B-9397-08002B2CF9AE}" pid="3" name="MediaServiceImageTags">
    <vt:lpwstr/>
  </property>
</Properties>
</file>