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74" r:id="rId4"/>
    <p:sldId id="261" r:id="rId5"/>
    <p:sldId id="278" r:id="rId6"/>
    <p:sldId id="256" r:id="rId7"/>
    <p:sldId id="275" r:id="rId8"/>
    <p:sldId id="276" r:id="rId9"/>
    <p:sldId id="277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94"/>
    <a:srgbClr val="BD92DE"/>
    <a:srgbClr val="FC4824"/>
    <a:srgbClr val="2AF6CF"/>
    <a:srgbClr val="2EB1E2"/>
    <a:srgbClr val="F4D657"/>
    <a:srgbClr val="D877C2"/>
    <a:srgbClr val="E33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7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7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6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6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9ACC-C956-4CFA-B792-30C4B6DB783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1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3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lesson-planning-for-online-learning-item-4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6.JP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image" Target="../media/image7.JP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image" Target="../media/image6.JP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image" Target="../media/image6.JP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id="{AF0EDCAF-F8D2-4033-88B8-1900903670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13" y="3505056"/>
            <a:ext cx="4100374" cy="307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1E3AE1-F5DF-4025-8277-566B22CCDC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5130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vegetables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animals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Ice cream flavours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drinks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pizza toppings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sports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games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B1E38C-CCAF-45AC-B9C2-EDF0C487527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fruits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59894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1E2FA-ECC6-47E6-AE20-D570FCE1885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817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1E3AE1-F5DF-4025-8277-566B22CCDC5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955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farm animals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wild animals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colours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smells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emotions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superpowers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movies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pets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385E9A-F954-4293-A1AA-F7027EE86BA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653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at Christmas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on a beach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in the countryside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in spring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in the sky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in a bathroom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in a kitchen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at Halloween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BF931-8D0A-45D2-B4C2-2B1F22F8C8A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694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Girl’s names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Ways to travel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found in the sea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that make you happy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Presents you have received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Ways to relax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Ways to be helpful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Boy’s names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FAD9527-8B24-4363-9784-B8E9B0BB488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223899" y="6323768"/>
            <a:ext cx="493144" cy="48203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232</Words>
  <Application>Microsoft Office PowerPoint</Application>
  <PresentationFormat>A4 Paper (210x297 mm)</PresentationFormat>
  <Paragraphs>69</Paragraphs>
  <Slides>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Coiny Regular</vt:lpstr>
      <vt:lpstr>Patrick Hand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info@elsa-support.co.uk</cp:lastModifiedBy>
  <cp:revision>25</cp:revision>
  <dcterms:created xsi:type="dcterms:W3CDTF">2021-01-07T07:31:54Z</dcterms:created>
  <dcterms:modified xsi:type="dcterms:W3CDTF">2021-01-08T14:19:54Z</dcterms:modified>
</cp:coreProperties>
</file>