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75" r:id="rId2"/>
    <p:sldId id="261" r:id="rId3"/>
    <p:sldId id="257" r:id="rId4"/>
  </p:sldIdLst>
  <p:sldSz cx="9906000" cy="6858000" type="A4"/>
  <p:notesSz cx="6858000" cy="9144000"/>
  <p:embeddedFontLs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Coiny Regular" panose="02000903060500060000" pitchFamily="2" charset="0"/>
      <p:regular r:id="rId11"/>
    </p:embeddedFont>
    <p:embeddedFont>
      <p:font typeface="Patrick Hand" panose="00000500000000000000" pitchFamily="2" charset="0"/>
      <p:regular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4F2E42-4932-4AF1-A3C9-A5B3864CE4BB}"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432FC-C141-4B09-B331-13E97EE6D991}" type="slidenum">
              <a:rPr lang="en-GB" smtClean="0"/>
              <a:t>‹#›</a:t>
            </a:fld>
            <a:endParaRPr lang="en-GB"/>
          </a:p>
        </p:txBody>
      </p:sp>
    </p:spTree>
    <p:extLst>
      <p:ext uri="{BB962C8B-B14F-4D97-AF65-F5344CB8AC3E}">
        <p14:creationId xmlns:p14="http://schemas.microsoft.com/office/powerpoint/2010/main" val="56132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4F2E42-4932-4AF1-A3C9-A5B3864CE4BB}"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432FC-C141-4B09-B331-13E97EE6D991}" type="slidenum">
              <a:rPr lang="en-GB" smtClean="0"/>
              <a:t>‹#›</a:t>
            </a:fld>
            <a:endParaRPr lang="en-GB"/>
          </a:p>
        </p:txBody>
      </p:sp>
    </p:spTree>
    <p:extLst>
      <p:ext uri="{BB962C8B-B14F-4D97-AF65-F5344CB8AC3E}">
        <p14:creationId xmlns:p14="http://schemas.microsoft.com/office/powerpoint/2010/main" val="3073363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4F2E42-4932-4AF1-A3C9-A5B3864CE4BB}"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432FC-C141-4B09-B331-13E97EE6D991}" type="slidenum">
              <a:rPr lang="en-GB" smtClean="0"/>
              <a:t>‹#›</a:t>
            </a:fld>
            <a:endParaRPr lang="en-GB"/>
          </a:p>
        </p:txBody>
      </p:sp>
    </p:spTree>
    <p:extLst>
      <p:ext uri="{BB962C8B-B14F-4D97-AF65-F5344CB8AC3E}">
        <p14:creationId xmlns:p14="http://schemas.microsoft.com/office/powerpoint/2010/main" val="219363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4F2E42-4932-4AF1-A3C9-A5B3864CE4BB}"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432FC-C141-4B09-B331-13E97EE6D991}" type="slidenum">
              <a:rPr lang="en-GB" smtClean="0"/>
              <a:t>‹#›</a:t>
            </a:fld>
            <a:endParaRPr lang="en-GB"/>
          </a:p>
        </p:txBody>
      </p:sp>
    </p:spTree>
    <p:extLst>
      <p:ext uri="{BB962C8B-B14F-4D97-AF65-F5344CB8AC3E}">
        <p14:creationId xmlns:p14="http://schemas.microsoft.com/office/powerpoint/2010/main" val="371735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4F2E42-4932-4AF1-A3C9-A5B3864CE4BB}" type="datetimeFigureOut">
              <a:rPr lang="en-GB" smtClean="0"/>
              <a:t>30/01/2021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3432FC-C141-4B09-B331-13E97EE6D991}" type="slidenum">
              <a:rPr lang="en-GB" smtClean="0"/>
              <a:t>‹#›</a:t>
            </a:fld>
            <a:endParaRPr lang="en-GB"/>
          </a:p>
        </p:txBody>
      </p:sp>
    </p:spTree>
    <p:extLst>
      <p:ext uri="{BB962C8B-B14F-4D97-AF65-F5344CB8AC3E}">
        <p14:creationId xmlns:p14="http://schemas.microsoft.com/office/powerpoint/2010/main" val="144598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4F2E42-4932-4AF1-A3C9-A5B3864CE4BB}" type="datetimeFigureOut">
              <a:rPr lang="en-GB" smtClean="0"/>
              <a:t>30/01/2021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3432FC-C141-4B09-B331-13E97EE6D991}" type="slidenum">
              <a:rPr lang="en-GB" smtClean="0"/>
              <a:t>‹#›</a:t>
            </a:fld>
            <a:endParaRPr lang="en-GB"/>
          </a:p>
        </p:txBody>
      </p:sp>
    </p:spTree>
    <p:extLst>
      <p:ext uri="{BB962C8B-B14F-4D97-AF65-F5344CB8AC3E}">
        <p14:creationId xmlns:p14="http://schemas.microsoft.com/office/powerpoint/2010/main" val="361584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4F2E42-4932-4AF1-A3C9-A5B3864CE4BB}" type="datetimeFigureOut">
              <a:rPr lang="en-GB" smtClean="0"/>
              <a:t>30/01/2021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3432FC-C141-4B09-B331-13E97EE6D991}" type="slidenum">
              <a:rPr lang="en-GB" smtClean="0"/>
              <a:t>‹#›</a:t>
            </a:fld>
            <a:endParaRPr lang="en-GB"/>
          </a:p>
        </p:txBody>
      </p:sp>
    </p:spTree>
    <p:extLst>
      <p:ext uri="{BB962C8B-B14F-4D97-AF65-F5344CB8AC3E}">
        <p14:creationId xmlns:p14="http://schemas.microsoft.com/office/powerpoint/2010/main" val="1485921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4F2E42-4932-4AF1-A3C9-A5B3864CE4BB}" type="datetimeFigureOut">
              <a:rPr lang="en-GB" smtClean="0"/>
              <a:t>30/01/2021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3432FC-C141-4B09-B331-13E97EE6D991}" type="slidenum">
              <a:rPr lang="en-GB" smtClean="0"/>
              <a:t>‹#›</a:t>
            </a:fld>
            <a:endParaRPr lang="en-GB"/>
          </a:p>
        </p:txBody>
      </p:sp>
    </p:spTree>
    <p:extLst>
      <p:ext uri="{BB962C8B-B14F-4D97-AF65-F5344CB8AC3E}">
        <p14:creationId xmlns:p14="http://schemas.microsoft.com/office/powerpoint/2010/main" val="369352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F2E42-4932-4AF1-A3C9-A5B3864CE4BB}" type="datetimeFigureOut">
              <a:rPr lang="en-GB" smtClean="0"/>
              <a:t>30/01/2021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3432FC-C141-4B09-B331-13E97EE6D991}" type="slidenum">
              <a:rPr lang="en-GB" smtClean="0"/>
              <a:t>‹#›</a:t>
            </a:fld>
            <a:endParaRPr lang="en-GB"/>
          </a:p>
        </p:txBody>
      </p:sp>
    </p:spTree>
    <p:extLst>
      <p:ext uri="{BB962C8B-B14F-4D97-AF65-F5344CB8AC3E}">
        <p14:creationId xmlns:p14="http://schemas.microsoft.com/office/powerpoint/2010/main" val="195839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4F2E42-4932-4AF1-A3C9-A5B3864CE4BB}" type="datetimeFigureOut">
              <a:rPr lang="en-GB" smtClean="0"/>
              <a:t>30/01/2021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3432FC-C141-4B09-B331-13E97EE6D991}" type="slidenum">
              <a:rPr lang="en-GB" smtClean="0"/>
              <a:t>‹#›</a:t>
            </a:fld>
            <a:endParaRPr lang="en-GB"/>
          </a:p>
        </p:txBody>
      </p:sp>
    </p:spTree>
    <p:extLst>
      <p:ext uri="{BB962C8B-B14F-4D97-AF65-F5344CB8AC3E}">
        <p14:creationId xmlns:p14="http://schemas.microsoft.com/office/powerpoint/2010/main" val="317724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4F2E42-4932-4AF1-A3C9-A5B3864CE4BB}" type="datetimeFigureOut">
              <a:rPr lang="en-GB" smtClean="0"/>
              <a:t>30/01/2021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3432FC-C141-4B09-B331-13E97EE6D991}" type="slidenum">
              <a:rPr lang="en-GB" smtClean="0"/>
              <a:t>‹#›</a:t>
            </a:fld>
            <a:endParaRPr lang="en-GB"/>
          </a:p>
        </p:txBody>
      </p:sp>
    </p:spTree>
    <p:extLst>
      <p:ext uri="{BB962C8B-B14F-4D97-AF65-F5344CB8AC3E}">
        <p14:creationId xmlns:p14="http://schemas.microsoft.com/office/powerpoint/2010/main" val="67023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F2E42-4932-4AF1-A3C9-A5B3864CE4BB}" type="datetimeFigureOut">
              <a:rPr lang="en-GB" smtClean="0"/>
              <a:t>30/01/2021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432FC-C141-4B09-B331-13E97EE6D991}" type="slidenum">
              <a:rPr lang="en-GB" smtClean="0"/>
              <a:t>‹#›</a:t>
            </a:fld>
            <a:endParaRPr lang="en-GB"/>
          </a:p>
        </p:txBody>
      </p:sp>
    </p:spTree>
    <p:extLst>
      <p:ext uri="{BB962C8B-B14F-4D97-AF65-F5344CB8AC3E}">
        <p14:creationId xmlns:p14="http://schemas.microsoft.com/office/powerpoint/2010/main" val="774377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www.elsa-support.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hyperlink" Target="https://www.elsa-support.co.uk/downloads/express-yourself-art-doodling-item-307/"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slideLayout" Target="../slideLayouts/slideLayout1.xml"/><Relationship Id="rId3" Type="http://schemas.openxmlformats.org/officeDocument/2006/relationships/tags" Target="../tags/tag5.xml"/><Relationship Id="rId21" Type="http://schemas.openxmlformats.org/officeDocument/2006/relationships/tags" Target="../tags/tag23.xml"/><Relationship Id="rId34" Type="http://schemas.openxmlformats.org/officeDocument/2006/relationships/tags" Target="../tags/tag36.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image" Target="../media/image4.JP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895437-DFE6-460E-AE46-AB59801E745E}"/>
              </a:ext>
            </a:extLst>
          </p:cNvPr>
          <p:cNvSpPr txBox="1"/>
          <p:nvPr>
            <p:custDataLst>
              <p:tags r:id="rId1"/>
            </p:custDataLst>
          </p:nvPr>
        </p:nvSpPr>
        <p:spPr>
          <a:xfrm>
            <a:off x="3669650" y="4927632"/>
            <a:ext cx="25666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www.elsa-support.co.uk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iny Regular" panose="02000903060500060000" pitchFamily="2" charset="0"/>
              <a:ea typeface="+mn-ea"/>
              <a:cs typeface="+mn-cs"/>
            </a:endParaRPr>
          </a:p>
        </p:txBody>
      </p:sp>
    </p:spTree>
    <p:extLst>
      <p:ext uri="{BB962C8B-B14F-4D97-AF65-F5344CB8AC3E}">
        <p14:creationId xmlns:p14="http://schemas.microsoft.com/office/powerpoint/2010/main" val="156396933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show="0">
  <p:cSld>
    <p:bg>
      <p:bgPr>
        <a:blipFill>
          <a:blip r:embed="rId3"/>
          <a:stretch>
            <a:fillRect/>
          </a:stretch>
        </a:blipFill>
        <a:effectLst/>
      </p:bgPr>
    </p:bg>
    <p:spTree>
      <p:nvGrpSpPr>
        <p:cNvPr id="1" name=""/>
        <p:cNvGrpSpPr/>
        <p:nvPr/>
      </p:nvGrpSpPr>
      <p:grpSpPr>
        <a:xfrm>
          <a:off x="0" y="0"/>
          <a:ext cx="0" cy="0"/>
          <a:chOff x="0" y="0"/>
          <a:chExt cx="0" cy="0"/>
        </a:xfrm>
      </p:grpSpPr>
      <p:pic>
        <p:nvPicPr>
          <p:cNvPr id="11" name="Picture 2">
            <a:hlinkClick r:id="rId4"/>
            <a:extLst>
              <a:ext uri="{FF2B5EF4-FFF2-40B4-BE49-F238E27FC236}">
                <a16:creationId xmlns:a16="http://schemas.microsoft.com/office/drawing/2014/main" id="{F14C0F01-158B-4BEA-AC1C-BDAB48D8935B}"/>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3863163" y="2532177"/>
            <a:ext cx="5398097" cy="40485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776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40"/>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BD7AA0-99D0-4FB8-9F18-2941C73B6B22}"/>
              </a:ext>
            </a:extLst>
          </p:cNvPr>
          <p:cNvSpPr/>
          <p:nvPr>
            <p:custDataLst>
              <p:tags r:id="rId1"/>
            </p:custDataLst>
          </p:nvPr>
        </p:nvSpPr>
        <p:spPr>
          <a:xfrm>
            <a:off x="950144" y="0"/>
            <a:ext cx="8005718" cy="830997"/>
          </a:xfrm>
          <a:prstGeom prst="rect">
            <a:avLst/>
          </a:prstGeom>
          <a:noFill/>
        </p:spPr>
        <p:txBody>
          <a:bodyPr wrap="none" lIns="91440" tIns="45720" rIns="91440" bIns="45720">
            <a:spAutoFit/>
          </a:bodyPr>
          <a:lstStyle/>
          <a:p>
            <a:pPr algn="ctr"/>
            <a:r>
              <a:rPr lang="en-US" sz="48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Patrick Hand" panose="00000500000000000000" pitchFamily="2" charset="0"/>
              </a:rPr>
              <a:t>Express yourself Emotion charades</a:t>
            </a:r>
          </a:p>
        </p:txBody>
      </p:sp>
      <p:sp>
        <p:nvSpPr>
          <p:cNvPr id="5" name="1">
            <a:extLst>
              <a:ext uri="{FF2B5EF4-FFF2-40B4-BE49-F238E27FC236}">
                <a16:creationId xmlns:a16="http://schemas.microsoft.com/office/drawing/2014/main" id="{2AE2B2D1-9588-4B92-A4C3-C5331220D18A}"/>
              </a:ext>
            </a:extLst>
          </p:cNvPr>
          <p:cNvSpPr/>
          <p:nvPr>
            <p:custDataLst>
              <p:tags r:id="rId2"/>
            </p:custDataLst>
          </p:nvPr>
        </p:nvSpPr>
        <p:spPr>
          <a:xfrm>
            <a:off x="141302" y="1491449"/>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 just lost a game</a:t>
            </a:r>
          </a:p>
        </p:txBody>
      </p:sp>
      <p:sp>
        <p:nvSpPr>
          <p:cNvPr id="7" name="2">
            <a:extLst>
              <a:ext uri="{FF2B5EF4-FFF2-40B4-BE49-F238E27FC236}">
                <a16:creationId xmlns:a16="http://schemas.microsoft.com/office/drawing/2014/main" id="{6B224C71-7D6B-419A-87B7-101F88305674}"/>
              </a:ext>
            </a:extLst>
          </p:cNvPr>
          <p:cNvSpPr/>
          <p:nvPr>
            <p:custDataLst>
              <p:tags r:id="rId3"/>
            </p:custDataLst>
          </p:nvPr>
        </p:nvSpPr>
        <p:spPr>
          <a:xfrm>
            <a:off x="1758450" y="1491449"/>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 just won a game!</a:t>
            </a:r>
          </a:p>
        </p:txBody>
      </p:sp>
      <p:sp>
        <p:nvSpPr>
          <p:cNvPr id="8" name="3">
            <a:extLst>
              <a:ext uri="{FF2B5EF4-FFF2-40B4-BE49-F238E27FC236}">
                <a16:creationId xmlns:a16="http://schemas.microsoft.com/office/drawing/2014/main" id="{20DA3B80-F463-476F-8BCC-7ABF249F6D42}"/>
              </a:ext>
            </a:extLst>
          </p:cNvPr>
          <p:cNvSpPr/>
          <p:nvPr>
            <p:custDataLst>
              <p:tags r:id="rId4"/>
            </p:custDataLst>
          </p:nvPr>
        </p:nvSpPr>
        <p:spPr>
          <a:xfrm>
            <a:off x="3375597" y="1491449"/>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 are meeting a new person</a:t>
            </a:r>
          </a:p>
        </p:txBody>
      </p:sp>
      <p:sp>
        <p:nvSpPr>
          <p:cNvPr id="9" name="4">
            <a:extLst>
              <a:ext uri="{FF2B5EF4-FFF2-40B4-BE49-F238E27FC236}">
                <a16:creationId xmlns:a16="http://schemas.microsoft.com/office/drawing/2014/main" id="{E6B22602-B11D-465F-83CC-03E13F22DF4A}"/>
              </a:ext>
            </a:extLst>
          </p:cNvPr>
          <p:cNvSpPr/>
          <p:nvPr>
            <p:custDataLst>
              <p:tags r:id="rId5"/>
            </p:custDataLst>
          </p:nvPr>
        </p:nvSpPr>
        <p:spPr>
          <a:xfrm>
            <a:off x="4992745" y="1491449"/>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 scored a goal</a:t>
            </a:r>
          </a:p>
        </p:txBody>
      </p:sp>
      <p:sp>
        <p:nvSpPr>
          <p:cNvPr id="10" name="5">
            <a:extLst>
              <a:ext uri="{FF2B5EF4-FFF2-40B4-BE49-F238E27FC236}">
                <a16:creationId xmlns:a16="http://schemas.microsoft.com/office/drawing/2014/main" id="{D1E302B9-8EE3-45F4-9F20-1B9C72727D67}"/>
              </a:ext>
            </a:extLst>
          </p:cNvPr>
          <p:cNvSpPr/>
          <p:nvPr>
            <p:custDataLst>
              <p:tags r:id="rId6"/>
            </p:custDataLst>
          </p:nvPr>
        </p:nvSpPr>
        <p:spPr>
          <a:xfrm>
            <a:off x="6609892" y="1491449"/>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 have to eat a vegetable you hate</a:t>
            </a:r>
          </a:p>
        </p:txBody>
      </p:sp>
      <p:sp>
        <p:nvSpPr>
          <p:cNvPr id="24" name="6">
            <a:extLst>
              <a:ext uri="{FF2B5EF4-FFF2-40B4-BE49-F238E27FC236}">
                <a16:creationId xmlns:a16="http://schemas.microsoft.com/office/drawing/2014/main" id="{32B411AD-CE0E-408C-B964-67D497119CDC}"/>
              </a:ext>
            </a:extLst>
          </p:cNvPr>
          <p:cNvSpPr/>
          <p:nvPr>
            <p:custDataLst>
              <p:tags r:id="rId7"/>
            </p:custDataLst>
          </p:nvPr>
        </p:nvSpPr>
        <p:spPr>
          <a:xfrm>
            <a:off x="8227041" y="1491449"/>
            <a:ext cx="1537654"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Your friend has new trainers and you can’t afford any</a:t>
            </a:r>
          </a:p>
        </p:txBody>
      </p:sp>
      <p:sp>
        <p:nvSpPr>
          <p:cNvPr id="29" name="7">
            <a:extLst>
              <a:ext uri="{FF2B5EF4-FFF2-40B4-BE49-F238E27FC236}">
                <a16:creationId xmlns:a16="http://schemas.microsoft.com/office/drawing/2014/main" id="{AAFD504D-1FED-408A-83A5-B7E4A1F033B0}"/>
              </a:ext>
            </a:extLst>
          </p:cNvPr>
          <p:cNvSpPr/>
          <p:nvPr>
            <p:custDataLst>
              <p:tags r:id="rId8"/>
            </p:custDataLst>
          </p:nvPr>
        </p:nvSpPr>
        <p:spPr>
          <a:xfrm>
            <a:off x="141302" y="3240581"/>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 weren’t invited to a party</a:t>
            </a:r>
          </a:p>
        </p:txBody>
      </p:sp>
      <p:sp>
        <p:nvSpPr>
          <p:cNvPr id="30" name="8">
            <a:extLst>
              <a:ext uri="{FF2B5EF4-FFF2-40B4-BE49-F238E27FC236}">
                <a16:creationId xmlns:a16="http://schemas.microsoft.com/office/drawing/2014/main" id="{06B42CB0-8274-4481-9D5E-223F3D120F6D}"/>
              </a:ext>
            </a:extLst>
          </p:cNvPr>
          <p:cNvSpPr/>
          <p:nvPr>
            <p:custDataLst>
              <p:tags r:id="rId9"/>
            </p:custDataLst>
          </p:nvPr>
        </p:nvSpPr>
        <p:spPr>
          <a:xfrm>
            <a:off x="1758450" y="3240581"/>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Your teacher LOVES your painting</a:t>
            </a:r>
          </a:p>
        </p:txBody>
      </p:sp>
      <p:sp>
        <p:nvSpPr>
          <p:cNvPr id="31" name="9">
            <a:extLst>
              <a:ext uri="{FF2B5EF4-FFF2-40B4-BE49-F238E27FC236}">
                <a16:creationId xmlns:a16="http://schemas.microsoft.com/office/drawing/2014/main" id="{A0C9FC6E-41C0-428D-831C-8A2373FA401A}"/>
              </a:ext>
            </a:extLst>
          </p:cNvPr>
          <p:cNvSpPr/>
          <p:nvPr>
            <p:custDataLst>
              <p:tags r:id="rId10"/>
            </p:custDataLst>
          </p:nvPr>
        </p:nvSpPr>
        <p:spPr>
          <a:xfrm>
            <a:off x="3375597" y="3240581"/>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 won a running race</a:t>
            </a:r>
          </a:p>
        </p:txBody>
      </p:sp>
      <p:sp>
        <p:nvSpPr>
          <p:cNvPr id="32" name="10">
            <a:extLst>
              <a:ext uri="{FF2B5EF4-FFF2-40B4-BE49-F238E27FC236}">
                <a16:creationId xmlns:a16="http://schemas.microsoft.com/office/drawing/2014/main" id="{CC66C3AE-C807-4599-B981-B0B86A21FEAC}"/>
              </a:ext>
            </a:extLst>
          </p:cNvPr>
          <p:cNvSpPr/>
          <p:nvPr>
            <p:custDataLst>
              <p:tags r:id="rId11"/>
            </p:custDataLst>
          </p:nvPr>
        </p:nvSpPr>
        <p:spPr>
          <a:xfrm>
            <a:off x="4992745" y="3240581"/>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 stood in dog poop</a:t>
            </a:r>
          </a:p>
        </p:txBody>
      </p:sp>
      <p:sp>
        <p:nvSpPr>
          <p:cNvPr id="33" name="11">
            <a:extLst>
              <a:ext uri="{FF2B5EF4-FFF2-40B4-BE49-F238E27FC236}">
                <a16:creationId xmlns:a16="http://schemas.microsoft.com/office/drawing/2014/main" id="{C56897C2-6B67-4ADC-A55E-83CDF200A3ED}"/>
              </a:ext>
            </a:extLst>
          </p:cNvPr>
          <p:cNvSpPr/>
          <p:nvPr>
            <p:custDataLst>
              <p:tags r:id="rId12"/>
            </p:custDataLst>
          </p:nvPr>
        </p:nvSpPr>
        <p:spPr>
          <a:xfrm>
            <a:off x="6609892" y="3240581"/>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One of your classmates was making fun of your new haircut</a:t>
            </a:r>
          </a:p>
        </p:txBody>
      </p:sp>
      <p:sp>
        <p:nvSpPr>
          <p:cNvPr id="28" name="12">
            <a:extLst>
              <a:ext uri="{FF2B5EF4-FFF2-40B4-BE49-F238E27FC236}">
                <a16:creationId xmlns:a16="http://schemas.microsoft.com/office/drawing/2014/main" id="{799779A3-1D59-449D-8F8B-852F5A673062}"/>
              </a:ext>
            </a:extLst>
          </p:cNvPr>
          <p:cNvSpPr/>
          <p:nvPr>
            <p:custDataLst>
              <p:tags r:id="rId13"/>
            </p:custDataLst>
          </p:nvPr>
        </p:nvSpPr>
        <p:spPr>
          <a:xfrm>
            <a:off x="8227041" y="3240581"/>
            <a:ext cx="1537654"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Your teacher is talking about trains and you hate trains</a:t>
            </a:r>
          </a:p>
        </p:txBody>
      </p:sp>
      <p:sp>
        <p:nvSpPr>
          <p:cNvPr id="37" name="13">
            <a:extLst>
              <a:ext uri="{FF2B5EF4-FFF2-40B4-BE49-F238E27FC236}">
                <a16:creationId xmlns:a16="http://schemas.microsoft.com/office/drawing/2014/main" id="{468C9DBE-FD51-47D6-BE94-B4A5D6AF3C43}"/>
              </a:ext>
            </a:extLst>
          </p:cNvPr>
          <p:cNvSpPr/>
          <p:nvPr>
            <p:custDataLst>
              <p:tags r:id="rId14"/>
            </p:custDataLst>
          </p:nvPr>
        </p:nvSpPr>
        <p:spPr>
          <a:xfrm>
            <a:off x="141301" y="4992488"/>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 don’t have anyone to play with</a:t>
            </a:r>
          </a:p>
        </p:txBody>
      </p:sp>
      <p:sp>
        <p:nvSpPr>
          <p:cNvPr id="38" name="14">
            <a:extLst>
              <a:ext uri="{FF2B5EF4-FFF2-40B4-BE49-F238E27FC236}">
                <a16:creationId xmlns:a16="http://schemas.microsoft.com/office/drawing/2014/main" id="{A8D01B0B-1E19-407E-82BB-6D7BF71CEB79}"/>
              </a:ext>
            </a:extLst>
          </p:cNvPr>
          <p:cNvSpPr/>
          <p:nvPr>
            <p:custDataLst>
              <p:tags r:id="rId15"/>
            </p:custDataLst>
          </p:nvPr>
        </p:nvSpPr>
        <p:spPr>
          <a:xfrm>
            <a:off x="1758449" y="4992488"/>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 saw someone laughing at you</a:t>
            </a:r>
          </a:p>
        </p:txBody>
      </p:sp>
      <p:sp>
        <p:nvSpPr>
          <p:cNvPr id="39" name="15">
            <a:extLst>
              <a:ext uri="{FF2B5EF4-FFF2-40B4-BE49-F238E27FC236}">
                <a16:creationId xmlns:a16="http://schemas.microsoft.com/office/drawing/2014/main" id="{3C2422E4-2512-42B3-AD5A-38DB22D00CAC}"/>
              </a:ext>
            </a:extLst>
          </p:cNvPr>
          <p:cNvSpPr/>
          <p:nvPr>
            <p:custDataLst>
              <p:tags r:id="rId16"/>
            </p:custDataLst>
          </p:nvPr>
        </p:nvSpPr>
        <p:spPr>
          <a:xfrm>
            <a:off x="3375596" y="4992488"/>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 were told off for something you didn’t do</a:t>
            </a:r>
          </a:p>
        </p:txBody>
      </p:sp>
      <p:sp>
        <p:nvSpPr>
          <p:cNvPr id="40" name="Rectangle: Rounded Corners 39">
            <a:extLst>
              <a:ext uri="{FF2B5EF4-FFF2-40B4-BE49-F238E27FC236}">
                <a16:creationId xmlns:a16="http://schemas.microsoft.com/office/drawing/2014/main" id="{57392A38-14A2-424A-87A2-D761706E69DA}"/>
              </a:ext>
            </a:extLst>
          </p:cNvPr>
          <p:cNvSpPr/>
          <p:nvPr>
            <p:custDataLst>
              <p:tags r:id="rId17"/>
            </p:custDataLst>
          </p:nvPr>
        </p:nvSpPr>
        <p:spPr>
          <a:xfrm>
            <a:off x="4992744" y="4992488"/>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 heard a strange noise when you were laid in bed</a:t>
            </a:r>
          </a:p>
        </p:txBody>
      </p:sp>
      <p:sp>
        <p:nvSpPr>
          <p:cNvPr id="41" name="Rectangle: Rounded Corners 40">
            <a:extLst>
              <a:ext uri="{FF2B5EF4-FFF2-40B4-BE49-F238E27FC236}">
                <a16:creationId xmlns:a16="http://schemas.microsoft.com/office/drawing/2014/main" id="{FD0251E2-297B-401D-8088-40562C1C547A}"/>
              </a:ext>
            </a:extLst>
          </p:cNvPr>
          <p:cNvSpPr/>
          <p:nvPr>
            <p:custDataLst>
              <p:tags r:id="rId18"/>
            </p:custDataLst>
          </p:nvPr>
        </p:nvSpPr>
        <p:spPr>
          <a:xfrm>
            <a:off x="6609891" y="4992488"/>
            <a:ext cx="1537655"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It’s your birthday today</a:t>
            </a:r>
          </a:p>
        </p:txBody>
      </p:sp>
      <p:sp>
        <p:nvSpPr>
          <p:cNvPr id="36" name="Rectangle: Rounded Corners 35">
            <a:extLst>
              <a:ext uri="{FF2B5EF4-FFF2-40B4-BE49-F238E27FC236}">
                <a16:creationId xmlns:a16="http://schemas.microsoft.com/office/drawing/2014/main" id="{F9B7B3DF-BC16-4E7C-8CB9-D95605AF91BA}"/>
              </a:ext>
            </a:extLst>
          </p:cNvPr>
          <p:cNvSpPr/>
          <p:nvPr>
            <p:custDataLst>
              <p:tags r:id="rId19"/>
            </p:custDataLst>
          </p:nvPr>
        </p:nvSpPr>
        <p:spPr>
          <a:xfrm>
            <a:off x="8227040" y="4992488"/>
            <a:ext cx="1537654" cy="1677681"/>
          </a:xfrm>
          <a:prstGeom prst="roundRect">
            <a:avLst>
              <a:gd name="adj"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Patrick Hand" panose="00000500000000000000" pitchFamily="2" charset="0"/>
              </a:rPr>
              <a:t>Your teacher unexpectedly tells you all that you are going on a trip</a:t>
            </a:r>
          </a:p>
        </p:txBody>
      </p:sp>
      <p:sp>
        <p:nvSpPr>
          <p:cNvPr id="42" name="TextBox 41">
            <a:extLst>
              <a:ext uri="{FF2B5EF4-FFF2-40B4-BE49-F238E27FC236}">
                <a16:creationId xmlns:a16="http://schemas.microsoft.com/office/drawing/2014/main" id="{6C06EA91-1840-4CB8-BC5F-FA57F7830013}"/>
              </a:ext>
            </a:extLst>
          </p:cNvPr>
          <p:cNvSpPr txBox="1"/>
          <p:nvPr>
            <p:custDataLst>
              <p:tags r:id="rId20"/>
            </p:custDataLst>
          </p:nvPr>
        </p:nvSpPr>
        <p:spPr>
          <a:xfrm>
            <a:off x="141301" y="768115"/>
            <a:ext cx="9623393" cy="646331"/>
          </a:xfrm>
          <a:prstGeom prst="rect">
            <a:avLst/>
          </a:prstGeom>
          <a:noFill/>
        </p:spPr>
        <p:txBody>
          <a:bodyPr wrap="square" rtlCol="0">
            <a:spAutoFit/>
          </a:bodyPr>
          <a:lstStyle/>
          <a:p>
            <a:pPr algn="ctr"/>
            <a:r>
              <a:rPr lang="en-GB" dirty="0">
                <a:latin typeface="Patrick Hand" panose="00000500000000000000" pitchFamily="2" charset="0"/>
              </a:rPr>
              <a:t>Think about the emotion you might express in response to these situations. Can you act out the facial express and body language you might have. Think about what you might say or do in each situation</a:t>
            </a:r>
          </a:p>
        </p:txBody>
      </p:sp>
      <p:sp>
        <p:nvSpPr>
          <p:cNvPr id="25" name="Rectangle 24">
            <a:extLst>
              <a:ext uri="{FF2B5EF4-FFF2-40B4-BE49-F238E27FC236}">
                <a16:creationId xmlns:a16="http://schemas.microsoft.com/office/drawing/2014/main" id="{786BBF09-134D-455E-B6C9-868BC9131F17}"/>
              </a:ext>
            </a:extLst>
          </p:cNvPr>
          <p:cNvSpPr/>
          <p:nvPr>
            <p:custDataLst>
              <p:tags r:id="rId21"/>
            </p:custDataLst>
          </p:nvPr>
        </p:nvSpPr>
        <p:spPr>
          <a:xfrm>
            <a:off x="141300" y="1485896"/>
            <a:ext cx="1537655" cy="1677681"/>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1</a:t>
            </a:r>
          </a:p>
        </p:txBody>
      </p:sp>
      <p:sp>
        <p:nvSpPr>
          <p:cNvPr id="26" name="Rectangle 25">
            <a:extLst>
              <a:ext uri="{FF2B5EF4-FFF2-40B4-BE49-F238E27FC236}">
                <a16:creationId xmlns:a16="http://schemas.microsoft.com/office/drawing/2014/main" id="{E1FB8791-30CC-42CD-B574-8FF0247AB555}"/>
              </a:ext>
            </a:extLst>
          </p:cNvPr>
          <p:cNvSpPr/>
          <p:nvPr>
            <p:custDataLst>
              <p:tags r:id="rId22"/>
            </p:custDataLst>
          </p:nvPr>
        </p:nvSpPr>
        <p:spPr>
          <a:xfrm>
            <a:off x="1758447" y="1480343"/>
            <a:ext cx="1537655" cy="167768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2</a:t>
            </a:r>
          </a:p>
        </p:txBody>
      </p:sp>
      <p:sp>
        <p:nvSpPr>
          <p:cNvPr id="34" name="Rectangle 33">
            <a:extLst>
              <a:ext uri="{FF2B5EF4-FFF2-40B4-BE49-F238E27FC236}">
                <a16:creationId xmlns:a16="http://schemas.microsoft.com/office/drawing/2014/main" id="{3E354625-9A4E-42C5-AC52-F4302BE5333A}"/>
              </a:ext>
            </a:extLst>
          </p:cNvPr>
          <p:cNvSpPr/>
          <p:nvPr>
            <p:custDataLst>
              <p:tags r:id="rId23"/>
            </p:custDataLst>
          </p:nvPr>
        </p:nvSpPr>
        <p:spPr>
          <a:xfrm>
            <a:off x="4992739" y="1483120"/>
            <a:ext cx="1537655" cy="167768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4</a:t>
            </a:r>
          </a:p>
        </p:txBody>
      </p:sp>
      <p:sp>
        <p:nvSpPr>
          <p:cNvPr id="35" name="Rectangle 34">
            <a:extLst>
              <a:ext uri="{FF2B5EF4-FFF2-40B4-BE49-F238E27FC236}">
                <a16:creationId xmlns:a16="http://schemas.microsoft.com/office/drawing/2014/main" id="{C8FF6437-892C-4471-AE74-FE81802D0DF4}"/>
              </a:ext>
            </a:extLst>
          </p:cNvPr>
          <p:cNvSpPr/>
          <p:nvPr>
            <p:custDataLst>
              <p:tags r:id="rId24"/>
            </p:custDataLst>
          </p:nvPr>
        </p:nvSpPr>
        <p:spPr>
          <a:xfrm>
            <a:off x="6609892" y="1488673"/>
            <a:ext cx="1537655" cy="1677681"/>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5</a:t>
            </a:r>
          </a:p>
        </p:txBody>
      </p:sp>
      <p:sp>
        <p:nvSpPr>
          <p:cNvPr id="43" name="Rectangle 42">
            <a:extLst>
              <a:ext uri="{FF2B5EF4-FFF2-40B4-BE49-F238E27FC236}">
                <a16:creationId xmlns:a16="http://schemas.microsoft.com/office/drawing/2014/main" id="{96786EE5-6C70-44A3-BF5A-738B34175031}"/>
              </a:ext>
            </a:extLst>
          </p:cNvPr>
          <p:cNvSpPr/>
          <p:nvPr>
            <p:custDataLst>
              <p:tags r:id="rId25"/>
            </p:custDataLst>
          </p:nvPr>
        </p:nvSpPr>
        <p:spPr>
          <a:xfrm>
            <a:off x="8227039" y="1483120"/>
            <a:ext cx="1537655" cy="167768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6</a:t>
            </a:r>
          </a:p>
        </p:txBody>
      </p:sp>
      <p:sp>
        <p:nvSpPr>
          <p:cNvPr id="44" name="Rectangle 43">
            <a:extLst>
              <a:ext uri="{FF2B5EF4-FFF2-40B4-BE49-F238E27FC236}">
                <a16:creationId xmlns:a16="http://schemas.microsoft.com/office/drawing/2014/main" id="{560F88F2-593A-4A6A-886F-D5C541C817C4}"/>
              </a:ext>
            </a:extLst>
          </p:cNvPr>
          <p:cNvSpPr/>
          <p:nvPr>
            <p:custDataLst>
              <p:tags r:id="rId26"/>
            </p:custDataLst>
          </p:nvPr>
        </p:nvSpPr>
        <p:spPr>
          <a:xfrm>
            <a:off x="8227039" y="3243357"/>
            <a:ext cx="1537655" cy="1677681"/>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12</a:t>
            </a:r>
          </a:p>
        </p:txBody>
      </p:sp>
      <p:sp>
        <p:nvSpPr>
          <p:cNvPr id="45" name="Rectangle 44">
            <a:extLst>
              <a:ext uri="{FF2B5EF4-FFF2-40B4-BE49-F238E27FC236}">
                <a16:creationId xmlns:a16="http://schemas.microsoft.com/office/drawing/2014/main" id="{6BAA6F19-F202-4390-887D-06152BB06EAE}"/>
              </a:ext>
            </a:extLst>
          </p:cNvPr>
          <p:cNvSpPr/>
          <p:nvPr>
            <p:custDataLst>
              <p:tags r:id="rId27"/>
            </p:custDataLst>
          </p:nvPr>
        </p:nvSpPr>
        <p:spPr>
          <a:xfrm>
            <a:off x="141294" y="3229474"/>
            <a:ext cx="1537655" cy="167768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7</a:t>
            </a:r>
          </a:p>
        </p:txBody>
      </p:sp>
      <p:sp>
        <p:nvSpPr>
          <p:cNvPr id="46" name="Rectangle 45">
            <a:extLst>
              <a:ext uri="{FF2B5EF4-FFF2-40B4-BE49-F238E27FC236}">
                <a16:creationId xmlns:a16="http://schemas.microsoft.com/office/drawing/2014/main" id="{7C39F72E-A545-4B5B-AEC6-854E1EB06E7D}"/>
              </a:ext>
            </a:extLst>
          </p:cNvPr>
          <p:cNvSpPr/>
          <p:nvPr>
            <p:custDataLst>
              <p:tags r:id="rId28"/>
            </p:custDataLst>
          </p:nvPr>
        </p:nvSpPr>
        <p:spPr>
          <a:xfrm>
            <a:off x="1758439" y="3237804"/>
            <a:ext cx="1537655" cy="1677681"/>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8</a:t>
            </a:r>
          </a:p>
        </p:txBody>
      </p:sp>
      <p:sp>
        <p:nvSpPr>
          <p:cNvPr id="47" name="Rectangle 46">
            <a:extLst>
              <a:ext uri="{FF2B5EF4-FFF2-40B4-BE49-F238E27FC236}">
                <a16:creationId xmlns:a16="http://schemas.microsoft.com/office/drawing/2014/main" id="{66E1634D-F244-4F9E-9226-35B0E71C0AA7}"/>
              </a:ext>
            </a:extLst>
          </p:cNvPr>
          <p:cNvSpPr/>
          <p:nvPr>
            <p:custDataLst>
              <p:tags r:id="rId29"/>
            </p:custDataLst>
          </p:nvPr>
        </p:nvSpPr>
        <p:spPr>
          <a:xfrm>
            <a:off x="3375586" y="3232251"/>
            <a:ext cx="1537655" cy="167768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9</a:t>
            </a:r>
          </a:p>
        </p:txBody>
      </p:sp>
      <p:sp>
        <p:nvSpPr>
          <p:cNvPr id="48" name="Rectangle 47">
            <a:extLst>
              <a:ext uri="{FF2B5EF4-FFF2-40B4-BE49-F238E27FC236}">
                <a16:creationId xmlns:a16="http://schemas.microsoft.com/office/drawing/2014/main" id="{467E2A9A-CDD7-4F32-AB48-15EE71E8411D}"/>
              </a:ext>
            </a:extLst>
          </p:cNvPr>
          <p:cNvSpPr/>
          <p:nvPr>
            <p:custDataLst>
              <p:tags r:id="rId30"/>
            </p:custDataLst>
          </p:nvPr>
        </p:nvSpPr>
        <p:spPr>
          <a:xfrm>
            <a:off x="4992739" y="3237804"/>
            <a:ext cx="1537655" cy="1677681"/>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10</a:t>
            </a:r>
          </a:p>
        </p:txBody>
      </p:sp>
      <p:sp>
        <p:nvSpPr>
          <p:cNvPr id="49" name="Rectangle 48">
            <a:extLst>
              <a:ext uri="{FF2B5EF4-FFF2-40B4-BE49-F238E27FC236}">
                <a16:creationId xmlns:a16="http://schemas.microsoft.com/office/drawing/2014/main" id="{0E20B320-44A0-4240-90C6-CC39E46489E2}"/>
              </a:ext>
            </a:extLst>
          </p:cNvPr>
          <p:cNvSpPr/>
          <p:nvPr>
            <p:custDataLst>
              <p:tags r:id="rId31"/>
            </p:custDataLst>
          </p:nvPr>
        </p:nvSpPr>
        <p:spPr>
          <a:xfrm>
            <a:off x="6609886" y="3232251"/>
            <a:ext cx="1537655" cy="167768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11</a:t>
            </a:r>
          </a:p>
        </p:txBody>
      </p:sp>
      <p:sp>
        <p:nvSpPr>
          <p:cNvPr id="50" name="Rectangle 49">
            <a:extLst>
              <a:ext uri="{FF2B5EF4-FFF2-40B4-BE49-F238E27FC236}">
                <a16:creationId xmlns:a16="http://schemas.microsoft.com/office/drawing/2014/main" id="{15524EF4-8DD5-45DC-ADA7-C56BFECA73B1}"/>
              </a:ext>
            </a:extLst>
          </p:cNvPr>
          <p:cNvSpPr/>
          <p:nvPr>
            <p:custDataLst>
              <p:tags r:id="rId32"/>
            </p:custDataLst>
          </p:nvPr>
        </p:nvSpPr>
        <p:spPr>
          <a:xfrm>
            <a:off x="141294" y="4981382"/>
            <a:ext cx="1537655" cy="1677681"/>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13</a:t>
            </a:r>
          </a:p>
        </p:txBody>
      </p:sp>
      <p:sp>
        <p:nvSpPr>
          <p:cNvPr id="51" name="Rectangle 50">
            <a:extLst>
              <a:ext uri="{FF2B5EF4-FFF2-40B4-BE49-F238E27FC236}">
                <a16:creationId xmlns:a16="http://schemas.microsoft.com/office/drawing/2014/main" id="{708CEA41-F256-417A-8D5B-6120F43477DA}"/>
              </a:ext>
            </a:extLst>
          </p:cNvPr>
          <p:cNvSpPr/>
          <p:nvPr>
            <p:custDataLst>
              <p:tags r:id="rId33"/>
            </p:custDataLst>
          </p:nvPr>
        </p:nvSpPr>
        <p:spPr>
          <a:xfrm>
            <a:off x="1758441" y="4975829"/>
            <a:ext cx="1537655" cy="167768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14</a:t>
            </a:r>
          </a:p>
        </p:txBody>
      </p:sp>
      <p:sp>
        <p:nvSpPr>
          <p:cNvPr id="52" name="Rectangle 51">
            <a:extLst>
              <a:ext uri="{FF2B5EF4-FFF2-40B4-BE49-F238E27FC236}">
                <a16:creationId xmlns:a16="http://schemas.microsoft.com/office/drawing/2014/main" id="{8B536049-EE61-4995-A59A-7BBA83C22240}"/>
              </a:ext>
            </a:extLst>
          </p:cNvPr>
          <p:cNvSpPr/>
          <p:nvPr>
            <p:custDataLst>
              <p:tags r:id="rId34"/>
            </p:custDataLst>
          </p:nvPr>
        </p:nvSpPr>
        <p:spPr>
          <a:xfrm>
            <a:off x="3375586" y="4984159"/>
            <a:ext cx="1537655" cy="1677681"/>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15</a:t>
            </a:r>
          </a:p>
        </p:txBody>
      </p:sp>
      <p:sp>
        <p:nvSpPr>
          <p:cNvPr id="53" name="Rectangle 52">
            <a:extLst>
              <a:ext uri="{FF2B5EF4-FFF2-40B4-BE49-F238E27FC236}">
                <a16:creationId xmlns:a16="http://schemas.microsoft.com/office/drawing/2014/main" id="{8B4D479C-6501-491E-8173-8634D443FC48}"/>
              </a:ext>
            </a:extLst>
          </p:cNvPr>
          <p:cNvSpPr/>
          <p:nvPr>
            <p:custDataLst>
              <p:tags r:id="rId35"/>
            </p:custDataLst>
          </p:nvPr>
        </p:nvSpPr>
        <p:spPr>
          <a:xfrm>
            <a:off x="4992733" y="4978606"/>
            <a:ext cx="1537655" cy="167768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16</a:t>
            </a:r>
          </a:p>
        </p:txBody>
      </p:sp>
      <p:sp>
        <p:nvSpPr>
          <p:cNvPr id="54" name="Rectangle 53">
            <a:extLst>
              <a:ext uri="{FF2B5EF4-FFF2-40B4-BE49-F238E27FC236}">
                <a16:creationId xmlns:a16="http://schemas.microsoft.com/office/drawing/2014/main" id="{5B39E896-7BFD-4208-9B73-BA2CD994CA54}"/>
              </a:ext>
            </a:extLst>
          </p:cNvPr>
          <p:cNvSpPr/>
          <p:nvPr>
            <p:custDataLst>
              <p:tags r:id="rId36"/>
            </p:custDataLst>
          </p:nvPr>
        </p:nvSpPr>
        <p:spPr>
          <a:xfrm>
            <a:off x="6609885" y="4981383"/>
            <a:ext cx="1537655" cy="1677681"/>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17</a:t>
            </a:r>
          </a:p>
        </p:txBody>
      </p:sp>
      <p:sp>
        <p:nvSpPr>
          <p:cNvPr id="55" name="Rectangle 54">
            <a:extLst>
              <a:ext uri="{FF2B5EF4-FFF2-40B4-BE49-F238E27FC236}">
                <a16:creationId xmlns:a16="http://schemas.microsoft.com/office/drawing/2014/main" id="{015B5B78-CA72-4B4C-9C39-9EB8F8A2915E}"/>
              </a:ext>
            </a:extLst>
          </p:cNvPr>
          <p:cNvSpPr/>
          <p:nvPr>
            <p:custDataLst>
              <p:tags r:id="rId37"/>
            </p:custDataLst>
          </p:nvPr>
        </p:nvSpPr>
        <p:spPr>
          <a:xfrm>
            <a:off x="8227038" y="5000818"/>
            <a:ext cx="1537655" cy="167768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18</a:t>
            </a:r>
          </a:p>
        </p:txBody>
      </p:sp>
      <p:sp>
        <p:nvSpPr>
          <p:cNvPr id="27" name="Rectangle 26">
            <a:extLst>
              <a:ext uri="{FF2B5EF4-FFF2-40B4-BE49-F238E27FC236}">
                <a16:creationId xmlns:a16="http://schemas.microsoft.com/office/drawing/2014/main" id="{B5915D4B-99CB-450C-8032-AC05A516F5EA}"/>
              </a:ext>
            </a:extLst>
          </p:cNvPr>
          <p:cNvSpPr/>
          <p:nvPr>
            <p:custDataLst>
              <p:tags r:id="rId38"/>
            </p:custDataLst>
          </p:nvPr>
        </p:nvSpPr>
        <p:spPr>
          <a:xfrm>
            <a:off x="3375592" y="1488673"/>
            <a:ext cx="1537655" cy="1677681"/>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GB" sz="2400" b="1" dirty="0">
                <a:solidFill>
                  <a:schemeClr val="tx1"/>
                </a:solidFill>
                <a:effectLst>
                  <a:glow rad="228600">
                    <a:schemeClr val="bg1">
                      <a:lumMod val="95000"/>
                      <a:alpha val="40000"/>
                    </a:schemeClr>
                  </a:glow>
                </a:effectLst>
                <a:latin typeface="Patrick Hand" panose="00000500000000000000" pitchFamily="2" charset="0"/>
              </a:rPr>
              <a:t>3</a:t>
            </a:r>
          </a:p>
        </p:txBody>
      </p:sp>
    </p:spTree>
    <p:extLst>
      <p:ext uri="{BB962C8B-B14F-4D97-AF65-F5344CB8AC3E}">
        <p14:creationId xmlns:p14="http://schemas.microsoft.com/office/powerpoint/2010/main" val="348243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9" presetClass="emph" presetSubtype="0" grpId="0" nodeType="clickEffect">
                                  <p:stCondLst>
                                    <p:cond delay="0"/>
                                  </p:stCondLst>
                                  <p:childTnLst>
                                    <p:set>
                                      <p:cBhvr>
                                        <p:cTn id="6" dur="20000"/>
                                        <p:tgtEl>
                                          <p:spTgt spid="25"/>
                                        </p:tgtEl>
                                        <p:attrNameLst>
                                          <p:attrName>style.opacity</p:attrName>
                                        </p:attrNameLst>
                                      </p:cBhvr>
                                      <p:to>
                                        <p:strVal val="0"/>
                                      </p:to>
                                    </p:set>
                                    <p:animEffect filter="image" prLst="opacity: 0">
                                      <p:cBhvr rctx="IE">
                                        <p:cTn id="7" dur="20000"/>
                                        <p:tgtEl>
                                          <p:spTgt spid="25"/>
                                        </p:tgtEl>
                                      </p:cBhvr>
                                    </p:animEffec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9" presetClass="emph" presetSubtype="0" grpId="0" nodeType="clickEffect">
                                  <p:stCondLst>
                                    <p:cond delay="0"/>
                                  </p:stCondLst>
                                  <p:childTnLst>
                                    <p:set>
                                      <p:cBhvr>
                                        <p:cTn id="12" dur="20000"/>
                                        <p:tgtEl>
                                          <p:spTgt spid="26"/>
                                        </p:tgtEl>
                                        <p:attrNameLst>
                                          <p:attrName>style.opacity</p:attrName>
                                        </p:attrNameLst>
                                      </p:cBhvr>
                                      <p:to>
                                        <p:strVal val="0"/>
                                      </p:to>
                                    </p:set>
                                    <p:animEffect filter="image" prLst="opacity: 0">
                                      <p:cBhvr rctx="IE">
                                        <p:cTn id="13" dur="20000"/>
                                        <p:tgtEl>
                                          <p:spTgt spid="26"/>
                                        </p:tgtEl>
                                      </p:cBhvr>
                                    </p:animEffec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9" presetClass="emph" presetSubtype="0" grpId="0" nodeType="clickEffect">
                                  <p:stCondLst>
                                    <p:cond delay="0"/>
                                  </p:stCondLst>
                                  <p:childTnLst>
                                    <p:set>
                                      <p:cBhvr>
                                        <p:cTn id="18" dur="20000"/>
                                        <p:tgtEl>
                                          <p:spTgt spid="27"/>
                                        </p:tgtEl>
                                        <p:attrNameLst>
                                          <p:attrName>style.opacity</p:attrName>
                                        </p:attrNameLst>
                                      </p:cBhvr>
                                      <p:to>
                                        <p:strVal val="0"/>
                                      </p:to>
                                    </p:set>
                                    <p:animEffect filter="image" prLst="opacity: 0">
                                      <p:cBhvr rctx="IE">
                                        <p:cTn id="19" dur="20000"/>
                                        <p:tgtEl>
                                          <p:spTgt spid="27"/>
                                        </p:tgtEl>
                                      </p:cBhvr>
                                    </p:animEffec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9" presetClass="emph" presetSubtype="0" grpId="0" nodeType="clickEffect">
                                  <p:stCondLst>
                                    <p:cond delay="0"/>
                                  </p:stCondLst>
                                  <p:childTnLst>
                                    <p:set>
                                      <p:cBhvr>
                                        <p:cTn id="24" dur="20000"/>
                                        <p:tgtEl>
                                          <p:spTgt spid="34"/>
                                        </p:tgtEl>
                                        <p:attrNameLst>
                                          <p:attrName>style.opacity</p:attrName>
                                        </p:attrNameLst>
                                      </p:cBhvr>
                                      <p:to>
                                        <p:strVal val="0"/>
                                      </p:to>
                                    </p:set>
                                    <p:animEffect filter="image" prLst="opacity: 0">
                                      <p:cBhvr rctx="IE">
                                        <p:cTn id="25" dur="20000"/>
                                        <p:tgtEl>
                                          <p:spTgt spid="34"/>
                                        </p:tgtEl>
                                      </p:cBhvr>
                                    </p:animEffect>
                                  </p:childTnLst>
                                </p:cTn>
                              </p:par>
                            </p:childTnLst>
                          </p:cTn>
                        </p:par>
                      </p:childTnLst>
                    </p:cTn>
                  </p:par>
                </p:childTnLst>
              </p:cTn>
              <p:nextCondLst>
                <p:cond evt="onClick" delay="0">
                  <p:tgtEl>
                    <p:spTgt spid="34"/>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9" presetClass="emph" presetSubtype="0" grpId="0" nodeType="clickEffect">
                                  <p:stCondLst>
                                    <p:cond delay="0"/>
                                  </p:stCondLst>
                                  <p:childTnLst>
                                    <p:set>
                                      <p:cBhvr>
                                        <p:cTn id="30" dur="20000"/>
                                        <p:tgtEl>
                                          <p:spTgt spid="35"/>
                                        </p:tgtEl>
                                        <p:attrNameLst>
                                          <p:attrName>style.opacity</p:attrName>
                                        </p:attrNameLst>
                                      </p:cBhvr>
                                      <p:to>
                                        <p:strVal val="0"/>
                                      </p:to>
                                    </p:set>
                                    <p:animEffect filter="image" prLst="opacity: 0">
                                      <p:cBhvr rctx="IE">
                                        <p:cTn id="31" dur="20000"/>
                                        <p:tgtEl>
                                          <p:spTgt spid="35"/>
                                        </p:tgtEl>
                                      </p:cBhvr>
                                    </p:animEffect>
                                  </p:childTnLst>
                                </p:cTn>
                              </p:par>
                            </p:childTnLst>
                          </p:cTn>
                        </p:par>
                      </p:childTnLst>
                    </p:cTn>
                  </p:par>
                </p:childTnLst>
              </p:cTn>
              <p:nextCondLst>
                <p:cond evt="onClick" delay="0">
                  <p:tgtEl>
                    <p:spTgt spid="35"/>
                  </p:tgtEl>
                </p:cond>
              </p:nextCondLst>
            </p:seq>
            <p:seq concurrent="1" nextAc="seek">
              <p:cTn id="32" restart="whenNotActive" fill="hold" evtFilter="cancelBubble" nodeType="interactiveSeq">
                <p:stCondLst>
                  <p:cond evt="onClick" delay="0">
                    <p:tgtEl>
                      <p:spTgt spid="43"/>
                    </p:tgtEl>
                  </p:cond>
                </p:stCondLst>
                <p:endSync evt="end" delay="0">
                  <p:rtn val="all"/>
                </p:endSync>
                <p:childTnLst>
                  <p:par>
                    <p:cTn id="33" fill="hold">
                      <p:stCondLst>
                        <p:cond delay="0"/>
                      </p:stCondLst>
                      <p:childTnLst>
                        <p:par>
                          <p:cTn id="34" fill="hold">
                            <p:stCondLst>
                              <p:cond delay="0"/>
                            </p:stCondLst>
                            <p:childTnLst>
                              <p:par>
                                <p:cTn id="35" presetID="9" presetClass="emph" presetSubtype="0" grpId="0" nodeType="clickEffect">
                                  <p:stCondLst>
                                    <p:cond delay="0"/>
                                  </p:stCondLst>
                                  <p:childTnLst>
                                    <p:set>
                                      <p:cBhvr>
                                        <p:cTn id="36" dur="20000"/>
                                        <p:tgtEl>
                                          <p:spTgt spid="43"/>
                                        </p:tgtEl>
                                        <p:attrNameLst>
                                          <p:attrName>style.opacity</p:attrName>
                                        </p:attrNameLst>
                                      </p:cBhvr>
                                      <p:to>
                                        <p:strVal val="0"/>
                                      </p:to>
                                    </p:set>
                                    <p:animEffect filter="image" prLst="opacity: 0">
                                      <p:cBhvr rctx="IE">
                                        <p:cTn id="37" dur="20000"/>
                                        <p:tgtEl>
                                          <p:spTgt spid="43"/>
                                        </p:tgtEl>
                                      </p:cBhvr>
                                    </p:animEffect>
                                  </p:childTnLst>
                                </p:cTn>
                              </p:par>
                            </p:childTnLst>
                          </p:cTn>
                        </p:par>
                      </p:childTnLst>
                    </p:cTn>
                  </p:par>
                </p:childTnLst>
              </p:cTn>
              <p:nextCondLst>
                <p:cond evt="onClick" delay="0">
                  <p:tgtEl>
                    <p:spTgt spid="43"/>
                  </p:tgtEl>
                </p:cond>
              </p:nextCondLst>
            </p:seq>
            <p:seq concurrent="1" nextAc="seek">
              <p:cTn id="38" restart="whenNotActive" fill="hold" evtFilter="cancelBubble" nodeType="interactiveSeq">
                <p:stCondLst>
                  <p:cond evt="onClick" delay="0">
                    <p:tgtEl>
                      <p:spTgt spid="44"/>
                    </p:tgtEl>
                  </p:cond>
                </p:stCondLst>
                <p:endSync evt="end" delay="0">
                  <p:rtn val="all"/>
                </p:endSync>
                <p:childTnLst>
                  <p:par>
                    <p:cTn id="39" fill="hold">
                      <p:stCondLst>
                        <p:cond delay="0"/>
                      </p:stCondLst>
                      <p:childTnLst>
                        <p:par>
                          <p:cTn id="40" fill="hold">
                            <p:stCondLst>
                              <p:cond delay="0"/>
                            </p:stCondLst>
                            <p:childTnLst>
                              <p:par>
                                <p:cTn id="41" presetID="9" presetClass="emph" presetSubtype="0" grpId="0" nodeType="clickEffect">
                                  <p:stCondLst>
                                    <p:cond delay="0"/>
                                  </p:stCondLst>
                                  <p:childTnLst>
                                    <p:set>
                                      <p:cBhvr>
                                        <p:cTn id="42" dur="20000"/>
                                        <p:tgtEl>
                                          <p:spTgt spid="44"/>
                                        </p:tgtEl>
                                        <p:attrNameLst>
                                          <p:attrName>style.opacity</p:attrName>
                                        </p:attrNameLst>
                                      </p:cBhvr>
                                      <p:to>
                                        <p:strVal val="0"/>
                                      </p:to>
                                    </p:set>
                                    <p:animEffect filter="image" prLst="opacity: 0">
                                      <p:cBhvr rctx="IE">
                                        <p:cTn id="43" dur="20000"/>
                                        <p:tgtEl>
                                          <p:spTgt spid="44"/>
                                        </p:tgtEl>
                                      </p:cBhvr>
                                    </p:animEffect>
                                  </p:childTnLst>
                                </p:cTn>
                              </p:par>
                            </p:childTnLst>
                          </p:cTn>
                        </p:par>
                      </p:childTnLst>
                    </p:cTn>
                  </p:par>
                </p:childTnLst>
              </p:cTn>
              <p:nextCondLst>
                <p:cond evt="onClick" delay="0">
                  <p:tgtEl>
                    <p:spTgt spid="44"/>
                  </p:tgtEl>
                </p:cond>
              </p:nextCondLst>
            </p:seq>
            <p:seq concurrent="1" nextAc="seek">
              <p:cTn id="44" restart="whenNotActive" fill="hold" evtFilter="cancelBubble" nodeType="interactiveSeq">
                <p:stCondLst>
                  <p:cond evt="onClick" delay="0">
                    <p:tgtEl>
                      <p:spTgt spid="45"/>
                    </p:tgtEl>
                  </p:cond>
                </p:stCondLst>
                <p:endSync evt="end" delay="0">
                  <p:rtn val="all"/>
                </p:endSync>
                <p:childTnLst>
                  <p:par>
                    <p:cTn id="45" fill="hold">
                      <p:stCondLst>
                        <p:cond delay="0"/>
                      </p:stCondLst>
                      <p:childTnLst>
                        <p:par>
                          <p:cTn id="46" fill="hold">
                            <p:stCondLst>
                              <p:cond delay="0"/>
                            </p:stCondLst>
                            <p:childTnLst>
                              <p:par>
                                <p:cTn id="47" presetID="9" presetClass="emph" presetSubtype="0" grpId="0" nodeType="clickEffect">
                                  <p:stCondLst>
                                    <p:cond delay="0"/>
                                  </p:stCondLst>
                                  <p:childTnLst>
                                    <p:set>
                                      <p:cBhvr>
                                        <p:cTn id="48" dur="20000"/>
                                        <p:tgtEl>
                                          <p:spTgt spid="45"/>
                                        </p:tgtEl>
                                        <p:attrNameLst>
                                          <p:attrName>style.opacity</p:attrName>
                                        </p:attrNameLst>
                                      </p:cBhvr>
                                      <p:to>
                                        <p:strVal val="0"/>
                                      </p:to>
                                    </p:set>
                                    <p:animEffect filter="image" prLst="opacity: 0">
                                      <p:cBhvr rctx="IE">
                                        <p:cTn id="49" dur="20000"/>
                                        <p:tgtEl>
                                          <p:spTgt spid="45"/>
                                        </p:tgtEl>
                                      </p:cBhvr>
                                    </p:animEffect>
                                  </p:childTnLst>
                                </p:cTn>
                              </p:par>
                            </p:childTnLst>
                          </p:cTn>
                        </p:par>
                      </p:childTnLst>
                    </p:cTn>
                  </p:par>
                </p:childTnLst>
              </p:cTn>
              <p:nextCondLst>
                <p:cond evt="onClick" delay="0">
                  <p:tgtEl>
                    <p:spTgt spid="45"/>
                  </p:tgtEl>
                </p:cond>
              </p:nextCondLst>
            </p:seq>
            <p:seq concurrent="1" nextAc="seek">
              <p:cTn id="50" restart="whenNotActive" fill="hold" evtFilter="cancelBubble" nodeType="interactiveSeq">
                <p:stCondLst>
                  <p:cond evt="onClick" delay="0">
                    <p:tgtEl>
                      <p:spTgt spid="46"/>
                    </p:tgtEl>
                  </p:cond>
                </p:stCondLst>
                <p:endSync evt="end" delay="0">
                  <p:rtn val="all"/>
                </p:endSync>
                <p:childTnLst>
                  <p:par>
                    <p:cTn id="51" fill="hold">
                      <p:stCondLst>
                        <p:cond delay="0"/>
                      </p:stCondLst>
                      <p:childTnLst>
                        <p:par>
                          <p:cTn id="52" fill="hold">
                            <p:stCondLst>
                              <p:cond delay="0"/>
                            </p:stCondLst>
                            <p:childTnLst>
                              <p:par>
                                <p:cTn id="53" presetID="9" presetClass="emph" presetSubtype="0" grpId="0" nodeType="clickEffect">
                                  <p:stCondLst>
                                    <p:cond delay="0"/>
                                  </p:stCondLst>
                                  <p:childTnLst>
                                    <p:set>
                                      <p:cBhvr>
                                        <p:cTn id="54" dur="20000"/>
                                        <p:tgtEl>
                                          <p:spTgt spid="46"/>
                                        </p:tgtEl>
                                        <p:attrNameLst>
                                          <p:attrName>style.opacity</p:attrName>
                                        </p:attrNameLst>
                                      </p:cBhvr>
                                      <p:to>
                                        <p:strVal val="0"/>
                                      </p:to>
                                    </p:set>
                                    <p:animEffect filter="image" prLst="opacity: 0">
                                      <p:cBhvr rctx="IE">
                                        <p:cTn id="55" dur="20000"/>
                                        <p:tgtEl>
                                          <p:spTgt spid="46"/>
                                        </p:tgtEl>
                                      </p:cBhvr>
                                    </p:animEffect>
                                  </p:childTnLst>
                                </p:cTn>
                              </p:par>
                            </p:childTnLst>
                          </p:cTn>
                        </p:par>
                      </p:childTnLst>
                    </p:cTn>
                  </p:par>
                </p:childTnLst>
              </p:cTn>
              <p:nextCondLst>
                <p:cond evt="onClick" delay="0">
                  <p:tgtEl>
                    <p:spTgt spid="46"/>
                  </p:tgtEl>
                </p:cond>
              </p:nextCondLst>
            </p:seq>
            <p:seq concurrent="1" nextAc="seek">
              <p:cTn id="56" restart="whenNotActive" fill="hold" evtFilter="cancelBubble" nodeType="interactiveSeq">
                <p:stCondLst>
                  <p:cond evt="onClick" delay="0">
                    <p:tgtEl>
                      <p:spTgt spid="47"/>
                    </p:tgtEl>
                  </p:cond>
                </p:stCondLst>
                <p:endSync evt="end" delay="0">
                  <p:rtn val="all"/>
                </p:endSync>
                <p:childTnLst>
                  <p:par>
                    <p:cTn id="57" fill="hold">
                      <p:stCondLst>
                        <p:cond delay="0"/>
                      </p:stCondLst>
                      <p:childTnLst>
                        <p:par>
                          <p:cTn id="58" fill="hold">
                            <p:stCondLst>
                              <p:cond delay="0"/>
                            </p:stCondLst>
                            <p:childTnLst>
                              <p:par>
                                <p:cTn id="59" presetID="9" presetClass="emph" presetSubtype="0" grpId="0" nodeType="clickEffect">
                                  <p:stCondLst>
                                    <p:cond delay="0"/>
                                  </p:stCondLst>
                                  <p:childTnLst>
                                    <p:set>
                                      <p:cBhvr>
                                        <p:cTn id="60" dur="20000"/>
                                        <p:tgtEl>
                                          <p:spTgt spid="47"/>
                                        </p:tgtEl>
                                        <p:attrNameLst>
                                          <p:attrName>style.opacity</p:attrName>
                                        </p:attrNameLst>
                                      </p:cBhvr>
                                      <p:to>
                                        <p:strVal val="0"/>
                                      </p:to>
                                    </p:set>
                                    <p:animEffect filter="image" prLst="opacity: 0">
                                      <p:cBhvr rctx="IE">
                                        <p:cTn id="61" dur="20000"/>
                                        <p:tgtEl>
                                          <p:spTgt spid="47"/>
                                        </p:tgtEl>
                                      </p:cBhvr>
                                    </p:animEffect>
                                  </p:childTnLst>
                                </p:cTn>
                              </p:par>
                            </p:childTnLst>
                          </p:cTn>
                        </p:par>
                      </p:childTnLst>
                    </p:cTn>
                  </p:par>
                </p:childTnLst>
              </p:cTn>
              <p:nextCondLst>
                <p:cond evt="onClick" delay="0">
                  <p:tgtEl>
                    <p:spTgt spid="47"/>
                  </p:tgtEl>
                </p:cond>
              </p:nextCondLst>
            </p:seq>
            <p:seq concurrent="1" nextAc="seek">
              <p:cTn id="62" restart="whenNotActive" fill="hold" evtFilter="cancelBubble" nodeType="interactiveSeq">
                <p:stCondLst>
                  <p:cond evt="onClick" delay="0">
                    <p:tgtEl>
                      <p:spTgt spid="48"/>
                    </p:tgtEl>
                  </p:cond>
                </p:stCondLst>
                <p:endSync evt="end" delay="0">
                  <p:rtn val="all"/>
                </p:endSync>
                <p:childTnLst>
                  <p:par>
                    <p:cTn id="63" fill="hold">
                      <p:stCondLst>
                        <p:cond delay="0"/>
                      </p:stCondLst>
                      <p:childTnLst>
                        <p:par>
                          <p:cTn id="64" fill="hold">
                            <p:stCondLst>
                              <p:cond delay="0"/>
                            </p:stCondLst>
                            <p:childTnLst>
                              <p:par>
                                <p:cTn id="65" presetID="9" presetClass="emph" presetSubtype="0" grpId="0" nodeType="clickEffect">
                                  <p:stCondLst>
                                    <p:cond delay="0"/>
                                  </p:stCondLst>
                                  <p:childTnLst>
                                    <p:set>
                                      <p:cBhvr>
                                        <p:cTn id="66" dur="20000"/>
                                        <p:tgtEl>
                                          <p:spTgt spid="48"/>
                                        </p:tgtEl>
                                        <p:attrNameLst>
                                          <p:attrName>style.opacity</p:attrName>
                                        </p:attrNameLst>
                                      </p:cBhvr>
                                      <p:to>
                                        <p:strVal val="0"/>
                                      </p:to>
                                    </p:set>
                                    <p:animEffect filter="image" prLst="opacity: 0">
                                      <p:cBhvr rctx="IE">
                                        <p:cTn id="67" dur="20000"/>
                                        <p:tgtEl>
                                          <p:spTgt spid="48"/>
                                        </p:tgtEl>
                                      </p:cBhvr>
                                    </p:animEffect>
                                  </p:childTnLst>
                                </p:cTn>
                              </p:par>
                            </p:childTnLst>
                          </p:cTn>
                        </p:par>
                      </p:childTnLst>
                    </p:cTn>
                  </p:par>
                </p:childTnLst>
              </p:cTn>
              <p:nextCondLst>
                <p:cond evt="onClick" delay="0">
                  <p:tgtEl>
                    <p:spTgt spid="48"/>
                  </p:tgtEl>
                </p:cond>
              </p:nextCondLst>
            </p:seq>
            <p:seq concurrent="1" nextAc="seek">
              <p:cTn id="68" restart="whenNotActive" fill="hold" evtFilter="cancelBubble" nodeType="interactiveSeq">
                <p:stCondLst>
                  <p:cond evt="onClick" delay="0">
                    <p:tgtEl>
                      <p:spTgt spid="49"/>
                    </p:tgtEl>
                  </p:cond>
                </p:stCondLst>
                <p:endSync evt="end" delay="0">
                  <p:rtn val="all"/>
                </p:endSync>
                <p:childTnLst>
                  <p:par>
                    <p:cTn id="69" fill="hold">
                      <p:stCondLst>
                        <p:cond delay="0"/>
                      </p:stCondLst>
                      <p:childTnLst>
                        <p:par>
                          <p:cTn id="70" fill="hold">
                            <p:stCondLst>
                              <p:cond delay="0"/>
                            </p:stCondLst>
                            <p:childTnLst>
                              <p:par>
                                <p:cTn id="71" presetID="9" presetClass="emph" presetSubtype="0" grpId="0" nodeType="clickEffect">
                                  <p:stCondLst>
                                    <p:cond delay="0"/>
                                  </p:stCondLst>
                                  <p:childTnLst>
                                    <p:set>
                                      <p:cBhvr>
                                        <p:cTn id="72" dur="20000"/>
                                        <p:tgtEl>
                                          <p:spTgt spid="49"/>
                                        </p:tgtEl>
                                        <p:attrNameLst>
                                          <p:attrName>style.opacity</p:attrName>
                                        </p:attrNameLst>
                                      </p:cBhvr>
                                      <p:to>
                                        <p:strVal val="0"/>
                                      </p:to>
                                    </p:set>
                                    <p:animEffect filter="image" prLst="opacity: 0">
                                      <p:cBhvr rctx="IE">
                                        <p:cTn id="73" dur="20000"/>
                                        <p:tgtEl>
                                          <p:spTgt spid="49"/>
                                        </p:tgtEl>
                                      </p:cBhvr>
                                    </p:animEffect>
                                  </p:childTnLst>
                                </p:cTn>
                              </p:par>
                            </p:childTnLst>
                          </p:cTn>
                        </p:par>
                      </p:childTnLst>
                    </p:cTn>
                  </p:par>
                </p:childTnLst>
              </p:cTn>
              <p:nextCondLst>
                <p:cond evt="onClick" delay="0">
                  <p:tgtEl>
                    <p:spTgt spid="49"/>
                  </p:tgtEl>
                </p:cond>
              </p:nextCondLst>
            </p:seq>
            <p:seq concurrent="1" nextAc="seek">
              <p:cTn id="74" restart="whenNotActive" fill="hold" evtFilter="cancelBubble" nodeType="interactiveSeq">
                <p:stCondLst>
                  <p:cond evt="onClick" delay="0">
                    <p:tgtEl>
                      <p:spTgt spid="50"/>
                    </p:tgtEl>
                  </p:cond>
                </p:stCondLst>
                <p:endSync evt="end" delay="0">
                  <p:rtn val="all"/>
                </p:endSync>
                <p:childTnLst>
                  <p:par>
                    <p:cTn id="75" fill="hold">
                      <p:stCondLst>
                        <p:cond delay="0"/>
                      </p:stCondLst>
                      <p:childTnLst>
                        <p:par>
                          <p:cTn id="76" fill="hold">
                            <p:stCondLst>
                              <p:cond delay="0"/>
                            </p:stCondLst>
                            <p:childTnLst>
                              <p:par>
                                <p:cTn id="77" presetID="9" presetClass="emph" presetSubtype="0" grpId="0" nodeType="clickEffect">
                                  <p:stCondLst>
                                    <p:cond delay="0"/>
                                  </p:stCondLst>
                                  <p:childTnLst>
                                    <p:set>
                                      <p:cBhvr>
                                        <p:cTn id="78" dur="20000"/>
                                        <p:tgtEl>
                                          <p:spTgt spid="50"/>
                                        </p:tgtEl>
                                        <p:attrNameLst>
                                          <p:attrName>style.opacity</p:attrName>
                                        </p:attrNameLst>
                                      </p:cBhvr>
                                      <p:to>
                                        <p:strVal val="0"/>
                                      </p:to>
                                    </p:set>
                                    <p:animEffect filter="image" prLst="opacity: 0">
                                      <p:cBhvr rctx="IE">
                                        <p:cTn id="79" dur="20000"/>
                                        <p:tgtEl>
                                          <p:spTgt spid="50"/>
                                        </p:tgtEl>
                                      </p:cBhvr>
                                    </p:animEffect>
                                  </p:childTnLst>
                                </p:cTn>
                              </p:par>
                            </p:childTnLst>
                          </p:cTn>
                        </p:par>
                      </p:childTnLst>
                    </p:cTn>
                  </p:par>
                </p:childTnLst>
              </p:cTn>
              <p:nextCondLst>
                <p:cond evt="onClick" delay="0">
                  <p:tgtEl>
                    <p:spTgt spid="50"/>
                  </p:tgtEl>
                </p:cond>
              </p:nextCondLst>
            </p:seq>
            <p:seq concurrent="1" nextAc="seek">
              <p:cTn id="80" restart="whenNotActive" fill="hold" evtFilter="cancelBubble" nodeType="interactiveSeq">
                <p:stCondLst>
                  <p:cond evt="onClick" delay="0">
                    <p:tgtEl>
                      <p:spTgt spid="51"/>
                    </p:tgtEl>
                  </p:cond>
                </p:stCondLst>
                <p:endSync evt="end" delay="0">
                  <p:rtn val="all"/>
                </p:endSync>
                <p:childTnLst>
                  <p:par>
                    <p:cTn id="81" fill="hold">
                      <p:stCondLst>
                        <p:cond delay="0"/>
                      </p:stCondLst>
                      <p:childTnLst>
                        <p:par>
                          <p:cTn id="82" fill="hold">
                            <p:stCondLst>
                              <p:cond delay="0"/>
                            </p:stCondLst>
                            <p:childTnLst>
                              <p:par>
                                <p:cTn id="83" presetID="9" presetClass="emph" presetSubtype="0" grpId="0" nodeType="clickEffect">
                                  <p:stCondLst>
                                    <p:cond delay="0"/>
                                  </p:stCondLst>
                                  <p:childTnLst>
                                    <p:set>
                                      <p:cBhvr>
                                        <p:cTn id="84" dur="20000"/>
                                        <p:tgtEl>
                                          <p:spTgt spid="51"/>
                                        </p:tgtEl>
                                        <p:attrNameLst>
                                          <p:attrName>style.opacity</p:attrName>
                                        </p:attrNameLst>
                                      </p:cBhvr>
                                      <p:to>
                                        <p:strVal val="0"/>
                                      </p:to>
                                    </p:set>
                                    <p:animEffect filter="image" prLst="opacity: 0">
                                      <p:cBhvr rctx="IE">
                                        <p:cTn id="85" dur="20000"/>
                                        <p:tgtEl>
                                          <p:spTgt spid="51"/>
                                        </p:tgtEl>
                                      </p:cBhvr>
                                    </p:animEffect>
                                  </p:childTnLst>
                                </p:cTn>
                              </p:par>
                            </p:childTnLst>
                          </p:cTn>
                        </p:par>
                      </p:childTnLst>
                    </p:cTn>
                  </p:par>
                </p:childTnLst>
              </p:cTn>
              <p:nextCondLst>
                <p:cond evt="onClick" delay="0">
                  <p:tgtEl>
                    <p:spTgt spid="51"/>
                  </p:tgtEl>
                </p:cond>
              </p:nextCondLst>
            </p:seq>
            <p:seq concurrent="1" nextAc="seek">
              <p:cTn id="86" restart="whenNotActive" fill="hold" evtFilter="cancelBubble" nodeType="interactiveSeq">
                <p:stCondLst>
                  <p:cond evt="onClick" delay="0">
                    <p:tgtEl>
                      <p:spTgt spid="52"/>
                    </p:tgtEl>
                  </p:cond>
                </p:stCondLst>
                <p:endSync evt="end" delay="0">
                  <p:rtn val="all"/>
                </p:endSync>
                <p:childTnLst>
                  <p:par>
                    <p:cTn id="87" fill="hold">
                      <p:stCondLst>
                        <p:cond delay="0"/>
                      </p:stCondLst>
                      <p:childTnLst>
                        <p:par>
                          <p:cTn id="88" fill="hold">
                            <p:stCondLst>
                              <p:cond delay="0"/>
                            </p:stCondLst>
                            <p:childTnLst>
                              <p:par>
                                <p:cTn id="89" presetID="9" presetClass="emph" presetSubtype="0" grpId="0" nodeType="clickEffect">
                                  <p:stCondLst>
                                    <p:cond delay="0"/>
                                  </p:stCondLst>
                                  <p:childTnLst>
                                    <p:set>
                                      <p:cBhvr>
                                        <p:cTn id="90" dur="20000"/>
                                        <p:tgtEl>
                                          <p:spTgt spid="52"/>
                                        </p:tgtEl>
                                        <p:attrNameLst>
                                          <p:attrName>style.opacity</p:attrName>
                                        </p:attrNameLst>
                                      </p:cBhvr>
                                      <p:to>
                                        <p:strVal val="0"/>
                                      </p:to>
                                    </p:set>
                                    <p:animEffect filter="image" prLst="opacity: 0">
                                      <p:cBhvr rctx="IE">
                                        <p:cTn id="91" dur="20000"/>
                                        <p:tgtEl>
                                          <p:spTgt spid="52"/>
                                        </p:tgtEl>
                                      </p:cBhvr>
                                    </p:animEffect>
                                  </p:childTnLst>
                                </p:cTn>
                              </p:par>
                            </p:childTnLst>
                          </p:cTn>
                        </p:par>
                      </p:childTnLst>
                    </p:cTn>
                  </p:par>
                </p:childTnLst>
              </p:cTn>
              <p:nextCondLst>
                <p:cond evt="onClick" delay="0">
                  <p:tgtEl>
                    <p:spTgt spid="52"/>
                  </p:tgtEl>
                </p:cond>
              </p:nextCondLst>
            </p:seq>
            <p:seq concurrent="1" nextAc="seek">
              <p:cTn id="92" restart="whenNotActive" fill="hold" evtFilter="cancelBubble" nodeType="interactiveSeq">
                <p:stCondLst>
                  <p:cond evt="onClick" delay="0">
                    <p:tgtEl>
                      <p:spTgt spid="53"/>
                    </p:tgtEl>
                  </p:cond>
                </p:stCondLst>
                <p:endSync evt="end" delay="0">
                  <p:rtn val="all"/>
                </p:endSync>
                <p:childTnLst>
                  <p:par>
                    <p:cTn id="93" fill="hold">
                      <p:stCondLst>
                        <p:cond delay="0"/>
                      </p:stCondLst>
                      <p:childTnLst>
                        <p:par>
                          <p:cTn id="94" fill="hold">
                            <p:stCondLst>
                              <p:cond delay="0"/>
                            </p:stCondLst>
                            <p:childTnLst>
                              <p:par>
                                <p:cTn id="95" presetID="9" presetClass="emph" presetSubtype="0" grpId="0" nodeType="clickEffect">
                                  <p:stCondLst>
                                    <p:cond delay="0"/>
                                  </p:stCondLst>
                                  <p:childTnLst>
                                    <p:set>
                                      <p:cBhvr>
                                        <p:cTn id="96" dur="20000"/>
                                        <p:tgtEl>
                                          <p:spTgt spid="53"/>
                                        </p:tgtEl>
                                        <p:attrNameLst>
                                          <p:attrName>style.opacity</p:attrName>
                                        </p:attrNameLst>
                                      </p:cBhvr>
                                      <p:to>
                                        <p:strVal val="0"/>
                                      </p:to>
                                    </p:set>
                                    <p:animEffect filter="image" prLst="opacity: 0">
                                      <p:cBhvr rctx="IE">
                                        <p:cTn id="97" dur="20000"/>
                                        <p:tgtEl>
                                          <p:spTgt spid="53"/>
                                        </p:tgtEl>
                                      </p:cBhvr>
                                    </p:animEffect>
                                  </p:childTnLst>
                                </p:cTn>
                              </p:par>
                            </p:childTnLst>
                          </p:cTn>
                        </p:par>
                      </p:childTnLst>
                    </p:cTn>
                  </p:par>
                </p:childTnLst>
              </p:cTn>
              <p:nextCondLst>
                <p:cond evt="onClick" delay="0">
                  <p:tgtEl>
                    <p:spTgt spid="53"/>
                  </p:tgtEl>
                </p:cond>
              </p:nextCondLst>
            </p:seq>
            <p:seq concurrent="1" nextAc="seek">
              <p:cTn id="98" restart="whenNotActive" fill="hold" evtFilter="cancelBubble" nodeType="interactiveSeq">
                <p:stCondLst>
                  <p:cond evt="onClick" delay="0">
                    <p:tgtEl>
                      <p:spTgt spid="54"/>
                    </p:tgtEl>
                  </p:cond>
                </p:stCondLst>
                <p:endSync evt="end" delay="0">
                  <p:rtn val="all"/>
                </p:endSync>
                <p:childTnLst>
                  <p:par>
                    <p:cTn id="99" fill="hold">
                      <p:stCondLst>
                        <p:cond delay="0"/>
                      </p:stCondLst>
                      <p:childTnLst>
                        <p:par>
                          <p:cTn id="100" fill="hold">
                            <p:stCondLst>
                              <p:cond delay="0"/>
                            </p:stCondLst>
                            <p:childTnLst>
                              <p:par>
                                <p:cTn id="101" presetID="9" presetClass="emph" presetSubtype="0" grpId="0" nodeType="clickEffect">
                                  <p:stCondLst>
                                    <p:cond delay="0"/>
                                  </p:stCondLst>
                                  <p:childTnLst>
                                    <p:set>
                                      <p:cBhvr>
                                        <p:cTn id="102" dur="20000"/>
                                        <p:tgtEl>
                                          <p:spTgt spid="54"/>
                                        </p:tgtEl>
                                        <p:attrNameLst>
                                          <p:attrName>style.opacity</p:attrName>
                                        </p:attrNameLst>
                                      </p:cBhvr>
                                      <p:to>
                                        <p:strVal val="0"/>
                                      </p:to>
                                    </p:set>
                                    <p:animEffect filter="image" prLst="opacity: 0">
                                      <p:cBhvr rctx="IE">
                                        <p:cTn id="103" dur="20000"/>
                                        <p:tgtEl>
                                          <p:spTgt spid="54"/>
                                        </p:tgtEl>
                                      </p:cBhvr>
                                    </p:animEffect>
                                  </p:childTnLst>
                                </p:cTn>
                              </p:par>
                            </p:childTnLst>
                          </p:cTn>
                        </p:par>
                      </p:childTnLst>
                    </p:cTn>
                  </p:par>
                </p:childTnLst>
              </p:cTn>
              <p:nextCondLst>
                <p:cond evt="onClick" delay="0">
                  <p:tgtEl>
                    <p:spTgt spid="54"/>
                  </p:tgtEl>
                </p:cond>
              </p:nextCondLst>
            </p:seq>
            <p:seq concurrent="1" nextAc="seek">
              <p:cTn id="104" restart="whenNotActive" fill="hold" evtFilter="cancelBubble" nodeType="interactiveSeq">
                <p:stCondLst>
                  <p:cond evt="onClick" delay="0">
                    <p:tgtEl>
                      <p:spTgt spid="55"/>
                    </p:tgtEl>
                  </p:cond>
                </p:stCondLst>
                <p:endSync evt="end" delay="0">
                  <p:rtn val="all"/>
                </p:endSync>
                <p:childTnLst>
                  <p:par>
                    <p:cTn id="105" fill="hold">
                      <p:stCondLst>
                        <p:cond delay="0"/>
                      </p:stCondLst>
                      <p:childTnLst>
                        <p:par>
                          <p:cTn id="106" fill="hold">
                            <p:stCondLst>
                              <p:cond delay="0"/>
                            </p:stCondLst>
                            <p:childTnLst>
                              <p:par>
                                <p:cTn id="107" presetID="9" presetClass="emph" presetSubtype="0" grpId="0" nodeType="clickEffect">
                                  <p:stCondLst>
                                    <p:cond delay="0"/>
                                  </p:stCondLst>
                                  <p:childTnLst>
                                    <p:set>
                                      <p:cBhvr>
                                        <p:cTn id="108" dur="20000"/>
                                        <p:tgtEl>
                                          <p:spTgt spid="55"/>
                                        </p:tgtEl>
                                        <p:attrNameLst>
                                          <p:attrName>style.opacity</p:attrName>
                                        </p:attrNameLst>
                                      </p:cBhvr>
                                      <p:to>
                                        <p:strVal val="0"/>
                                      </p:to>
                                    </p:set>
                                    <p:animEffect filter="image" prLst="opacity: 0">
                                      <p:cBhvr rctx="IE">
                                        <p:cTn id="109" dur="20000"/>
                                        <p:tgtEl>
                                          <p:spTgt spid="55"/>
                                        </p:tgtEl>
                                      </p:cBhvr>
                                    </p:animEffect>
                                  </p:childTnLst>
                                </p:cTn>
                              </p:par>
                            </p:childTnLst>
                          </p:cTn>
                        </p:par>
                      </p:childTnLst>
                    </p:cTn>
                  </p:par>
                </p:childTnLst>
              </p:cTn>
              <p:nextCondLst>
                <p:cond evt="onClick" delay="0">
                  <p:tgtEl>
                    <p:spTgt spid="55"/>
                  </p:tgtEl>
                </p:cond>
              </p:nextCondLst>
            </p:seq>
          </p:childTnLst>
        </p:cTn>
      </p:par>
    </p:tnLst>
    <p:bldLst>
      <p:bldP spid="25" grpId="0" animBg="1"/>
      <p:bldP spid="26" grpId="0" animBg="1"/>
      <p:bldP spid="34" grpId="0" animBg="1"/>
      <p:bldP spid="35"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LATTEN" val="true"/>
</p:tagLst>
</file>

<file path=ppt/tags/tag10.xml><?xml version="1.0" encoding="utf-8"?>
<p:tagLst xmlns:a="http://schemas.openxmlformats.org/drawingml/2006/main" xmlns:r="http://schemas.openxmlformats.org/officeDocument/2006/relationships" xmlns:p="http://schemas.openxmlformats.org/presentationml/2006/main">
  <p:tag name="FLATTEN" val="true"/>
</p:tagLst>
</file>

<file path=ppt/tags/tag11.xml><?xml version="1.0" encoding="utf-8"?>
<p:tagLst xmlns:a="http://schemas.openxmlformats.org/drawingml/2006/main" xmlns:r="http://schemas.openxmlformats.org/officeDocument/2006/relationships" xmlns:p="http://schemas.openxmlformats.org/presentationml/2006/main">
  <p:tag name="FLATTEN" val="true"/>
</p:tagLst>
</file>

<file path=ppt/tags/tag12.xml><?xml version="1.0" encoding="utf-8"?>
<p:tagLst xmlns:a="http://schemas.openxmlformats.org/drawingml/2006/main" xmlns:r="http://schemas.openxmlformats.org/officeDocument/2006/relationships" xmlns:p="http://schemas.openxmlformats.org/presentationml/2006/main">
  <p:tag name="FLATTEN" val="true"/>
</p:tagLst>
</file>

<file path=ppt/tags/tag13.xml><?xml version="1.0" encoding="utf-8"?>
<p:tagLst xmlns:a="http://schemas.openxmlformats.org/drawingml/2006/main" xmlns:r="http://schemas.openxmlformats.org/officeDocument/2006/relationships" xmlns:p="http://schemas.openxmlformats.org/presentationml/2006/main">
  <p:tag name="FLATTEN" val="true"/>
</p:tagLst>
</file>

<file path=ppt/tags/tag14.xml><?xml version="1.0" encoding="utf-8"?>
<p:tagLst xmlns:a="http://schemas.openxmlformats.org/drawingml/2006/main" xmlns:r="http://schemas.openxmlformats.org/officeDocument/2006/relationships" xmlns:p="http://schemas.openxmlformats.org/presentationml/2006/main">
  <p:tag name="FLATTEN" val="true"/>
</p:tagLst>
</file>

<file path=ppt/tags/tag15.xml><?xml version="1.0" encoding="utf-8"?>
<p:tagLst xmlns:a="http://schemas.openxmlformats.org/drawingml/2006/main" xmlns:r="http://schemas.openxmlformats.org/officeDocument/2006/relationships" xmlns:p="http://schemas.openxmlformats.org/presentationml/2006/main">
  <p:tag name="FLATTEN" val="true"/>
</p:tagLst>
</file>

<file path=ppt/tags/tag16.xml><?xml version="1.0" encoding="utf-8"?>
<p:tagLst xmlns:a="http://schemas.openxmlformats.org/drawingml/2006/main" xmlns:r="http://schemas.openxmlformats.org/officeDocument/2006/relationships" xmlns:p="http://schemas.openxmlformats.org/presentationml/2006/main">
  <p:tag name="FLATTEN" val="true"/>
</p:tagLst>
</file>

<file path=ppt/tags/tag17.xml><?xml version="1.0" encoding="utf-8"?>
<p:tagLst xmlns:a="http://schemas.openxmlformats.org/drawingml/2006/main" xmlns:r="http://schemas.openxmlformats.org/officeDocument/2006/relationships" xmlns:p="http://schemas.openxmlformats.org/presentationml/2006/main">
  <p:tag name="FLATTEN" val="true"/>
</p:tagLst>
</file>

<file path=ppt/tags/tag18.xml><?xml version="1.0" encoding="utf-8"?>
<p:tagLst xmlns:a="http://schemas.openxmlformats.org/drawingml/2006/main" xmlns:r="http://schemas.openxmlformats.org/officeDocument/2006/relationships" xmlns:p="http://schemas.openxmlformats.org/presentationml/2006/main">
  <p:tag name="FLATTEN" val="true"/>
</p:tagLst>
</file>

<file path=ppt/tags/tag19.xml><?xml version="1.0" encoding="utf-8"?>
<p:tagLst xmlns:a="http://schemas.openxmlformats.org/drawingml/2006/main" xmlns:r="http://schemas.openxmlformats.org/officeDocument/2006/relationships" xmlns:p="http://schemas.openxmlformats.org/presentationml/2006/main">
  <p:tag name="FLATTEN" val="true"/>
</p:tagLst>
</file>

<file path=ppt/tags/tag2.xml><?xml version="1.0" encoding="utf-8"?>
<p:tagLst xmlns:a="http://schemas.openxmlformats.org/drawingml/2006/main" xmlns:r="http://schemas.openxmlformats.org/officeDocument/2006/relationships" xmlns:p="http://schemas.openxmlformats.org/presentationml/2006/main">
  <p:tag name="FLATTEN" val="true"/>
</p:tagLst>
</file>

<file path=ppt/tags/tag20.xml><?xml version="1.0" encoding="utf-8"?>
<p:tagLst xmlns:a="http://schemas.openxmlformats.org/drawingml/2006/main" xmlns:r="http://schemas.openxmlformats.org/officeDocument/2006/relationships" xmlns:p="http://schemas.openxmlformats.org/presentationml/2006/main">
  <p:tag name="FLATTEN" val="true"/>
</p:tagLst>
</file>

<file path=ppt/tags/tag21.xml><?xml version="1.0" encoding="utf-8"?>
<p:tagLst xmlns:a="http://schemas.openxmlformats.org/drawingml/2006/main" xmlns:r="http://schemas.openxmlformats.org/officeDocument/2006/relationships" xmlns:p="http://schemas.openxmlformats.org/presentationml/2006/main">
  <p:tag name="FLATTEN" val="true"/>
</p:tagLst>
</file>

<file path=ppt/tags/tag22.xml><?xml version="1.0" encoding="utf-8"?>
<p:tagLst xmlns:a="http://schemas.openxmlformats.org/drawingml/2006/main" xmlns:r="http://schemas.openxmlformats.org/officeDocument/2006/relationships" xmlns:p="http://schemas.openxmlformats.org/presentationml/2006/main">
  <p:tag name="FLATTEN" val="true"/>
</p:tagLst>
</file>

<file path=ppt/tags/tag23.xml><?xml version="1.0" encoding="utf-8"?>
<p:tagLst xmlns:a="http://schemas.openxmlformats.org/drawingml/2006/main" xmlns:r="http://schemas.openxmlformats.org/officeDocument/2006/relationships" xmlns:p="http://schemas.openxmlformats.org/presentationml/2006/main">
  <p:tag name="FLATTEN" val="true"/>
</p:tagLst>
</file>

<file path=ppt/tags/tag24.xml><?xml version="1.0" encoding="utf-8"?>
<p:tagLst xmlns:a="http://schemas.openxmlformats.org/drawingml/2006/main" xmlns:r="http://schemas.openxmlformats.org/officeDocument/2006/relationships" xmlns:p="http://schemas.openxmlformats.org/presentationml/2006/main">
  <p:tag name="FLATTEN" val="true"/>
</p:tagLst>
</file>

<file path=ppt/tags/tag25.xml><?xml version="1.0" encoding="utf-8"?>
<p:tagLst xmlns:a="http://schemas.openxmlformats.org/drawingml/2006/main" xmlns:r="http://schemas.openxmlformats.org/officeDocument/2006/relationships" xmlns:p="http://schemas.openxmlformats.org/presentationml/2006/main">
  <p:tag name="FLATTEN" val="true"/>
</p:tagLst>
</file>

<file path=ppt/tags/tag26.xml><?xml version="1.0" encoding="utf-8"?>
<p:tagLst xmlns:a="http://schemas.openxmlformats.org/drawingml/2006/main" xmlns:r="http://schemas.openxmlformats.org/officeDocument/2006/relationships" xmlns:p="http://schemas.openxmlformats.org/presentationml/2006/main">
  <p:tag name="FLATTEN" val="true"/>
</p:tagLst>
</file>

<file path=ppt/tags/tag27.xml><?xml version="1.0" encoding="utf-8"?>
<p:tagLst xmlns:a="http://schemas.openxmlformats.org/drawingml/2006/main" xmlns:r="http://schemas.openxmlformats.org/officeDocument/2006/relationships" xmlns:p="http://schemas.openxmlformats.org/presentationml/2006/main">
  <p:tag name="FLATTEN" val="true"/>
</p:tagLst>
</file>

<file path=ppt/tags/tag28.xml><?xml version="1.0" encoding="utf-8"?>
<p:tagLst xmlns:a="http://schemas.openxmlformats.org/drawingml/2006/main" xmlns:r="http://schemas.openxmlformats.org/officeDocument/2006/relationships" xmlns:p="http://schemas.openxmlformats.org/presentationml/2006/main">
  <p:tag name="FLATTEN" val="true"/>
</p:tagLst>
</file>

<file path=ppt/tags/tag29.xml><?xml version="1.0" encoding="utf-8"?>
<p:tagLst xmlns:a="http://schemas.openxmlformats.org/drawingml/2006/main" xmlns:r="http://schemas.openxmlformats.org/officeDocument/2006/relationships" xmlns:p="http://schemas.openxmlformats.org/presentationml/2006/main">
  <p:tag name="FLATTEN" val="true"/>
</p:tagLst>
</file>

<file path=ppt/tags/tag3.xml><?xml version="1.0" encoding="utf-8"?>
<p:tagLst xmlns:a="http://schemas.openxmlformats.org/drawingml/2006/main" xmlns:r="http://schemas.openxmlformats.org/officeDocument/2006/relationships" xmlns:p="http://schemas.openxmlformats.org/presentationml/2006/main">
  <p:tag name="FLATTEN" val="true"/>
</p:tagLst>
</file>

<file path=ppt/tags/tag30.xml><?xml version="1.0" encoding="utf-8"?>
<p:tagLst xmlns:a="http://schemas.openxmlformats.org/drawingml/2006/main" xmlns:r="http://schemas.openxmlformats.org/officeDocument/2006/relationships" xmlns:p="http://schemas.openxmlformats.org/presentationml/2006/main">
  <p:tag name="FLATTEN" val="true"/>
</p:tagLst>
</file>

<file path=ppt/tags/tag31.xml><?xml version="1.0" encoding="utf-8"?>
<p:tagLst xmlns:a="http://schemas.openxmlformats.org/drawingml/2006/main" xmlns:r="http://schemas.openxmlformats.org/officeDocument/2006/relationships" xmlns:p="http://schemas.openxmlformats.org/presentationml/2006/main">
  <p:tag name="FLATTEN" val="true"/>
</p:tagLst>
</file>

<file path=ppt/tags/tag32.xml><?xml version="1.0" encoding="utf-8"?>
<p:tagLst xmlns:a="http://schemas.openxmlformats.org/drawingml/2006/main" xmlns:r="http://schemas.openxmlformats.org/officeDocument/2006/relationships" xmlns:p="http://schemas.openxmlformats.org/presentationml/2006/main">
  <p:tag name="FLATTEN" val="true"/>
</p:tagLst>
</file>

<file path=ppt/tags/tag33.xml><?xml version="1.0" encoding="utf-8"?>
<p:tagLst xmlns:a="http://schemas.openxmlformats.org/drawingml/2006/main" xmlns:r="http://schemas.openxmlformats.org/officeDocument/2006/relationships" xmlns:p="http://schemas.openxmlformats.org/presentationml/2006/main">
  <p:tag name="FLATTEN" val="true"/>
</p:tagLst>
</file>

<file path=ppt/tags/tag34.xml><?xml version="1.0" encoding="utf-8"?>
<p:tagLst xmlns:a="http://schemas.openxmlformats.org/drawingml/2006/main" xmlns:r="http://schemas.openxmlformats.org/officeDocument/2006/relationships" xmlns:p="http://schemas.openxmlformats.org/presentationml/2006/main">
  <p:tag name="FLATTEN" val="true"/>
</p:tagLst>
</file>

<file path=ppt/tags/tag35.xml><?xml version="1.0" encoding="utf-8"?>
<p:tagLst xmlns:a="http://schemas.openxmlformats.org/drawingml/2006/main" xmlns:r="http://schemas.openxmlformats.org/officeDocument/2006/relationships" xmlns:p="http://schemas.openxmlformats.org/presentationml/2006/main">
  <p:tag name="FLATTEN" val="true"/>
</p:tagLst>
</file>

<file path=ppt/tags/tag36.xml><?xml version="1.0" encoding="utf-8"?>
<p:tagLst xmlns:a="http://schemas.openxmlformats.org/drawingml/2006/main" xmlns:r="http://schemas.openxmlformats.org/officeDocument/2006/relationships" xmlns:p="http://schemas.openxmlformats.org/presentationml/2006/main">
  <p:tag name="FLATTEN" val="true"/>
</p:tagLst>
</file>

<file path=ppt/tags/tag37.xml><?xml version="1.0" encoding="utf-8"?>
<p:tagLst xmlns:a="http://schemas.openxmlformats.org/drawingml/2006/main" xmlns:r="http://schemas.openxmlformats.org/officeDocument/2006/relationships" xmlns:p="http://schemas.openxmlformats.org/presentationml/2006/main">
  <p:tag name="FLATTEN" val="true"/>
</p:tagLst>
</file>

<file path=ppt/tags/tag38.xml><?xml version="1.0" encoding="utf-8"?>
<p:tagLst xmlns:a="http://schemas.openxmlformats.org/drawingml/2006/main" xmlns:r="http://schemas.openxmlformats.org/officeDocument/2006/relationships" xmlns:p="http://schemas.openxmlformats.org/presentationml/2006/main">
  <p:tag name="FLATTEN" val="true"/>
</p:tagLst>
</file>

<file path=ppt/tags/tag39.xml><?xml version="1.0" encoding="utf-8"?>
<p:tagLst xmlns:a="http://schemas.openxmlformats.org/drawingml/2006/main" xmlns:r="http://schemas.openxmlformats.org/officeDocument/2006/relationships" xmlns:p="http://schemas.openxmlformats.org/presentationml/2006/main">
  <p:tag name="FLATTEN" val="true"/>
</p:tagLst>
</file>

<file path=ppt/tags/tag4.xml><?xml version="1.0" encoding="utf-8"?>
<p:tagLst xmlns:a="http://schemas.openxmlformats.org/drawingml/2006/main" xmlns:r="http://schemas.openxmlformats.org/officeDocument/2006/relationships" xmlns:p="http://schemas.openxmlformats.org/presentationml/2006/main">
  <p:tag name="FLATTEN" val="true"/>
</p:tagLst>
</file>

<file path=ppt/tags/tag40.xml><?xml version="1.0" encoding="utf-8"?>
<p:tagLst xmlns:a="http://schemas.openxmlformats.org/drawingml/2006/main" xmlns:r="http://schemas.openxmlformats.org/officeDocument/2006/relationships" xmlns:p="http://schemas.openxmlformats.org/presentationml/2006/main">
  <p:tag name="FLATTEN" val="true"/>
</p:tagLst>
</file>

<file path=ppt/tags/tag5.xml><?xml version="1.0" encoding="utf-8"?>
<p:tagLst xmlns:a="http://schemas.openxmlformats.org/drawingml/2006/main" xmlns:r="http://schemas.openxmlformats.org/officeDocument/2006/relationships" xmlns:p="http://schemas.openxmlformats.org/presentationml/2006/main">
  <p:tag name="FLATTEN" val="true"/>
</p:tagLst>
</file>

<file path=ppt/tags/tag6.xml><?xml version="1.0" encoding="utf-8"?>
<p:tagLst xmlns:a="http://schemas.openxmlformats.org/drawingml/2006/main" xmlns:r="http://schemas.openxmlformats.org/officeDocument/2006/relationships" xmlns:p="http://schemas.openxmlformats.org/presentationml/2006/main">
  <p:tag name="FLATTEN" val="true"/>
</p:tagLst>
</file>

<file path=ppt/tags/tag7.xml><?xml version="1.0" encoding="utf-8"?>
<p:tagLst xmlns:a="http://schemas.openxmlformats.org/drawingml/2006/main" xmlns:r="http://schemas.openxmlformats.org/officeDocument/2006/relationships" xmlns:p="http://schemas.openxmlformats.org/presentationml/2006/main">
  <p:tag name="FLATTEN" val="true"/>
</p:tagLst>
</file>

<file path=ppt/tags/tag8.xml><?xml version="1.0" encoding="utf-8"?>
<p:tagLst xmlns:a="http://schemas.openxmlformats.org/drawingml/2006/main" xmlns:r="http://schemas.openxmlformats.org/officeDocument/2006/relationships" xmlns:p="http://schemas.openxmlformats.org/presentationml/2006/main">
  <p:tag name="FLATTEN" val="true"/>
</p:tagLst>
</file>

<file path=ppt/tags/tag9.xml><?xml version="1.0" encoding="utf-8"?>
<p:tagLst xmlns:a="http://schemas.openxmlformats.org/drawingml/2006/main" xmlns:r="http://schemas.openxmlformats.org/officeDocument/2006/relationships" xmlns:p="http://schemas.openxmlformats.org/presentationml/2006/main">
  <p:tag name="FLATTEN" val="tru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TotalTime>
  <Words>198</Words>
  <Application>Microsoft Office PowerPoint</Application>
  <PresentationFormat>A4 Paper (210x297 mm)</PresentationFormat>
  <Paragraphs>39</Paragraphs>
  <Slides>3</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Coiny Regular</vt:lpstr>
      <vt:lpstr>Calibri Light</vt:lpstr>
      <vt:lpstr>Calibri</vt:lpstr>
      <vt:lpstr>Patrick Hand</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info@elsa-support.co.uk</dc:creator>
  <cp:lastModifiedBy>info@elsa-support.co.uk</cp:lastModifiedBy>
  <cp:revision>12</cp:revision>
  <dcterms:created xsi:type="dcterms:W3CDTF">2021-01-30T11:29:17Z</dcterms:created>
  <dcterms:modified xsi:type="dcterms:W3CDTF">2021-01-30T16:19:20Z</dcterms:modified>
</cp:coreProperties>
</file>