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61" r:id="rId4"/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3" end="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10EE-D997-4595-B43C-3E92558E79A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574-09FD-4E76-A090-35BADFBF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10EE-D997-4595-B43C-3E92558E79A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574-09FD-4E76-A090-35BADFBF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2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10EE-D997-4595-B43C-3E92558E79A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574-09FD-4E76-A090-35BADFBF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07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0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7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32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4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86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03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9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1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10EE-D997-4595-B43C-3E92558E79A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574-09FD-4E76-A090-35BADFBF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175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6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68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10EE-D997-4595-B43C-3E92558E79A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574-09FD-4E76-A090-35BADFBF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7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10EE-D997-4595-B43C-3E92558E79A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574-09FD-4E76-A090-35BADFBF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10EE-D997-4595-B43C-3E92558E79A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574-09FD-4E76-A090-35BADFBF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31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10EE-D997-4595-B43C-3E92558E79A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574-09FD-4E76-A090-35BADFBF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9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10EE-D997-4595-B43C-3E92558E79A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574-09FD-4E76-A090-35BADFBF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9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10EE-D997-4595-B43C-3E92558E79A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574-09FD-4E76-A090-35BADFBF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10EE-D997-4595-B43C-3E92558E79A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574-09FD-4E76-A090-35BADFBF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0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10EE-D997-4595-B43C-3E92558E79A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A574-09FD-4E76-A090-35BADFBF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3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71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elsa-support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hyperlink" Target="https://www.elsa-support.co.uk/downloads/wellbeing-pack-item-42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sa-support.co.uk/" TargetMode="External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DE62341A-0572-4329-A168-AE424682DDC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43" y="2811943"/>
            <a:ext cx="4711293" cy="353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arm up dice">
            <a:hlinkClick r:id="" action="ppaction://media"/>
            <a:extLst>
              <a:ext uri="{FF2B5EF4-FFF2-40B4-BE49-F238E27FC236}">
                <a16:creationId xmlns:a16="http://schemas.microsoft.com/office/drawing/2014/main" id="{5A51A5E4-559D-43A0-B36F-60F88F970DB2}"/>
              </a:ext>
            </a:extLst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84435" y="1864309"/>
            <a:ext cx="3937129" cy="3937129"/>
          </a:xfrm>
          <a:prstGeom prst="flowChartAlternateProcess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7483CA-BDA1-4402-BA01-49E7F167F87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642589" y="6428509"/>
            <a:ext cx="276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Patrick Hand" panose="00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www.elsa-support.co.uk</a:t>
            </a:r>
            <a:endParaRPr lang="en-GB" dirty="0">
              <a:solidFill>
                <a:schemeClr val="bg1"/>
              </a:solidFill>
              <a:latin typeface="Patrick Hand" panose="00000500000000000000" pitchFamily="2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14</Words>
  <Application>Microsoft Office PowerPoint</Application>
  <PresentationFormat>A4 Paper (210x297 mm)</PresentationFormat>
  <Paragraphs>2</Paragraphs>
  <Slides>3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Coiny Regular</vt:lpstr>
      <vt:lpstr>Patrick Hand</vt:lpstr>
      <vt:lpstr>Office Theme</vt:lpstr>
      <vt:lpstr>2_Office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Palphreyman</dc:creator>
  <cp:lastModifiedBy>Debbie Palphreyman</cp:lastModifiedBy>
  <cp:revision>13</cp:revision>
  <dcterms:created xsi:type="dcterms:W3CDTF">2021-02-08T11:12:34Z</dcterms:created>
  <dcterms:modified xsi:type="dcterms:W3CDTF">2021-02-09T07:24:13Z</dcterms:modified>
</cp:coreProperties>
</file>