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</p:sldMasterIdLst>
  <p:sldIdLst>
    <p:sldId id="274" r:id="rId3"/>
    <p:sldId id="261" r:id="rId4"/>
    <p:sldId id="256" r:id="rId5"/>
    <p:sldId id="257" r:id="rId6"/>
    <p:sldId id="258" r:id="rId7"/>
    <p:sldId id="259" r:id="rId8"/>
    <p:sldId id="260" r:id="rId9"/>
  </p:sldIdLst>
  <p:sldSz cx="9906000" cy="6858000" type="A4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hewy" panose="02000000000000000000" pitchFamily="2" charset="0"/>
      <p:regular r:id="rId16"/>
    </p:embeddedFont>
    <p:embeddedFont>
      <p:font typeface="Coiny Regular" panose="02000903060500060000" pitchFamily="2" charset="0"/>
      <p:regular r:id="rId17"/>
    </p:embeddedFont>
    <p:embeddedFont>
      <p:font typeface="Patrick Hand" panose="0000050000000000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A0FD"/>
    <a:srgbClr val="FFB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2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3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7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2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47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5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0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6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1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6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6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4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tags" Target="../tags/tag5.xml"/><Relationship Id="rId7" Type="http://schemas.openxmlformats.org/officeDocument/2006/relationships/slide" Target="slide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10" Type="http://schemas.openxmlformats.org/officeDocument/2006/relationships/slide" Target="slide7.xml"/><Relationship Id="rId4" Type="http://schemas.openxmlformats.org/officeDocument/2006/relationships/tags" Target="../tags/tag6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18F8BB89-B120-4A91-9E16-333D96AF9F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9136" y="581505"/>
            <a:ext cx="20537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2</a:t>
            </a:r>
          </a:p>
        </p:txBody>
      </p:sp>
      <p:sp>
        <p:nvSpPr>
          <p:cNvPr id="18" name="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C53B85CB-7E44-48FC-B7A0-1C88D2401E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58677" y="1856462"/>
            <a:ext cx="245932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0</a:t>
            </a:r>
          </a:p>
        </p:txBody>
      </p:sp>
      <p:sp>
        <p:nvSpPr>
          <p:cNvPr id="19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7F4EA622-8C66-4791-9236-EAAD53DD85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463779" y="423186"/>
            <a:ext cx="20537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2</a:t>
            </a:r>
          </a:p>
        </p:txBody>
      </p:sp>
      <p:sp>
        <p:nvSpPr>
          <p:cNvPr id="20" name="Rectangle 19">
            <a:hlinkClick r:id="rId10" action="ppaction://hlinksldjump"/>
            <a:extLst>
              <a:ext uri="{FF2B5EF4-FFF2-40B4-BE49-F238E27FC236}">
                <a16:creationId xmlns:a16="http://schemas.microsoft.com/office/drawing/2014/main" id="{4AC2F404-53AB-4983-83EC-CE8ED3AD84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69920" y="1856462"/>
            <a:ext cx="118013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066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FBC2CF-89F8-4DE6-B565-24FA3CBF80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9136" y="581505"/>
            <a:ext cx="20537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3028E-B3A0-41DB-B016-B8C7F7733B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72041" y="2741297"/>
            <a:ext cx="390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Patrick Hand" panose="00000500000000000000" pitchFamily="2" charset="0"/>
              </a:rPr>
              <a:t>People you want to get to know better 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E42735B-73AA-411C-AD5F-BFC28CC899D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82833" y="6187736"/>
            <a:ext cx="819264" cy="594804"/>
          </a:xfrm>
          <a:prstGeom prst="actionButtonHo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7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FBC2CF-89F8-4DE6-B565-24FA3CBF80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356" y="581505"/>
            <a:ext cx="245932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3028E-B3A0-41DB-B016-B8C7F7733B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72041" y="2741297"/>
            <a:ext cx="390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Patrick Hand" panose="00000500000000000000" pitchFamily="2" charset="0"/>
              </a:rPr>
              <a:t>Something you want to give up</a:t>
            </a:r>
          </a:p>
        </p:txBody>
      </p:sp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C19149E-B2AC-4FFD-83B1-DF323C0477A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82833" y="6187736"/>
            <a:ext cx="819264" cy="594804"/>
          </a:xfrm>
          <a:prstGeom prst="actionButtonHo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2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FBC2CF-89F8-4DE6-B565-24FA3CBF80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9136" y="581505"/>
            <a:ext cx="205376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3028E-B3A0-41DB-B016-B8C7F7733B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72041" y="2741297"/>
            <a:ext cx="390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Patrick Hand" panose="00000500000000000000" pitchFamily="2" charset="0"/>
              </a:rPr>
              <a:t>Things you want to get better at</a:t>
            </a:r>
          </a:p>
        </p:txBody>
      </p:sp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A843E66-99BF-42BA-AF5A-253AD23596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82833" y="6187736"/>
            <a:ext cx="819264" cy="594804"/>
          </a:xfrm>
          <a:prstGeom prst="actionButtonHo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1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BFBC2CF-89F8-4DE6-B565-24FA3CBF80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95954" y="581505"/>
            <a:ext cx="118013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9CA0F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hewy" panose="02000000000000000000" pitchFamily="2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3028E-B3A0-41DB-B016-B8C7F7733BB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24453" y="2721114"/>
            <a:ext cx="434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Patrick Hand" panose="00000500000000000000" pitchFamily="2" charset="0"/>
              </a:rPr>
              <a:t>Way to show kindness</a:t>
            </a:r>
          </a:p>
        </p:txBody>
      </p:sp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64B9DCB-EE1F-468A-8DA8-3108994ED8E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82833" y="6187736"/>
            <a:ext cx="819264" cy="594804"/>
          </a:xfrm>
          <a:prstGeom prst="actionButtonHom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16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40</Words>
  <Application>Microsoft Office PowerPoint</Application>
  <PresentationFormat>A4 Paper (210x297 mm)</PresentationFormat>
  <Paragraphs>13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 Light</vt:lpstr>
      <vt:lpstr>Calibri</vt:lpstr>
      <vt:lpstr>Coiny Regular</vt:lpstr>
      <vt:lpstr>Patrick Hand</vt:lpstr>
      <vt:lpstr>Chewy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©elsa-support 2020</dc:title>
  <dc:creator>info</dc:creator>
  <cp:lastModifiedBy>info@elsa-support.co.uk</cp:lastModifiedBy>
  <cp:revision>21</cp:revision>
  <dcterms:created xsi:type="dcterms:W3CDTF">2019-01-06T13:15:31Z</dcterms:created>
  <dcterms:modified xsi:type="dcterms:W3CDTF">2020-12-18T12:16:35Z</dcterms:modified>
</cp:coreProperties>
</file>